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2" r:id="rId1"/>
  </p:sldMasterIdLst>
  <p:notesMasterIdLst>
    <p:notesMasterId r:id="rId18"/>
  </p:notesMasterIdLst>
  <p:sldIdLst>
    <p:sldId id="256" r:id="rId2"/>
    <p:sldId id="274" r:id="rId3"/>
    <p:sldId id="257" r:id="rId4"/>
    <p:sldId id="259" r:id="rId5"/>
    <p:sldId id="258" r:id="rId6"/>
    <p:sldId id="272" r:id="rId7"/>
    <p:sldId id="266" r:id="rId8"/>
    <p:sldId id="260" r:id="rId9"/>
    <p:sldId id="261" r:id="rId10"/>
    <p:sldId id="268" r:id="rId11"/>
    <p:sldId id="262" r:id="rId12"/>
    <p:sldId id="267" r:id="rId13"/>
    <p:sldId id="269" r:id="rId14"/>
    <p:sldId id="265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986AD-74F2-4150-912E-B6BE641FEC0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C9644-E99C-4AB9-B62B-2F951C0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starter/basic-routing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Express_Nodejs/rout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https://expressjs.com/en/starter/basic-routing.html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9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https://developer.mozilla.org/en-US/docs/Learn/Server-side/Express_Nodejs/routes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https://expressjs.com/en/guide/routing.html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E9A6-FC6D-4136-A475-763CB3999C2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03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1D9E-0744-4389-B080-D843A248D61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D8D6-9F28-425C-AD44-A20149309F6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7600"/>
            <a:ext cx="2057400" cy="365125"/>
          </a:xfrm>
        </p:spPr>
        <p:txBody>
          <a:bodyPr/>
          <a:lstStyle/>
          <a:p>
            <a:fld id="{453D1F5D-3800-4ABE-BE80-8A0529DA226E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29250" y="6357601"/>
            <a:ext cx="3086100" cy="365125"/>
          </a:xfrm>
        </p:spPr>
        <p:txBody>
          <a:bodyPr/>
          <a:lstStyle>
            <a:lvl1pPr algn="r">
              <a:defRPr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43300" y="635760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95D2EBCB-EB39-44EF-8105-11426F088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5D-3800-4ABE-BE80-8A0529DA226E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4B6A-C6AB-46A9-AE58-36CC9393CA3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D87-6621-4F8F-AD21-5F25A5550B6F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6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CA1-DC09-4671-8DEF-A10D20BF869B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51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405-8929-442D-B42B-2CF07824A6CD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D89-78EE-4BC8-9947-D8E406D3C64B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3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762A-0447-4BCD-AAEA-A234C38032CD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D7FD-D29C-4738-9E8C-46B1C0300F30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0CA1-DC09-4671-8DEF-A10D20BF869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1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393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hyperlink" Target="https://developer.mozilla.org/en-US/docs/Learn/Server-side/Express_Nodejs/rout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Learn/Server-side/Express_Nodejs/rout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lang="en-US" dirty="0" smtClean="0">
                <a:solidFill>
                  <a:srgbClr val="FF0000"/>
                </a:solidFill>
              </a:rPr>
              <a:t>ROUTING AN EXPRESS APP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Route paths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path defines the endpoint where requests are made.</a:t>
            </a:r>
          </a:p>
          <a:p>
            <a:r>
              <a:rPr lang="en-US" dirty="0" smtClean="0"/>
              <a:t>Paths can also string patterns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37D-5010-4377-BF02-E718AA8D3D5D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Defining Separate route modules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express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= require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'express'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= express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app</a:t>
            </a:r>
            <a:r>
              <a:rPr lang="en-US" dirty="0" err="1" smtClean="0">
                <a:solidFill>
                  <a:schemeClr val="accent4"/>
                </a:solidFill>
              </a:rPr>
              <a:t>.get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'/'</a:t>
            </a:r>
            <a:r>
              <a:rPr lang="en-US" dirty="0"/>
              <a:t>, </a:t>
            </a:r>
            <a:r>
              <a:rPr lang="en-US" dirty="0" smtClean="0"/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</a:t>
            </a:r>
            <a:r>
              <a:rPr lang="en-US" dirty="0" smtClean="0"/>
              <a:t>) =&gt;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'hello </a:t>
            </a:r>
            <a:r>
              <a:rPr lang="en-US" dirty="0" smtClean="0">
                <a:solidFill>
                  <a:schemeClr val="accent2"/>
                </a:solidFill>
              </a:rPr>
              <a:t>world’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smtClean="0"/>
              <a:t>// About page route.</a:t>
            </a:r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('/about', 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res.send</a:t>
            </a:r>
            <a:r>
              <a:rPr lang="en-US" dirty="0" smtClean="0"/>
              <a:t>('About this wiki');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79D-558D-44DF-985B-48D2F95D6F3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Callback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callback function has three parameters</a:t>
            </a:r>
          </a:p>
          <a:p>
            <a:r>
              <a:rPr lang="en-US" dirty="0" smtClean="0"/>
              <a:t>HTTP Request Object</a:t>
            </a:r>
          </a:p>
          <a:p>
            <a:r>
              <a:rPr lang="en-US" dirty="0" smtClean="0"/>
              <a:t>HTTP Response</a:t>
            </a:r>
          </a:p>
          <a:p>
            <a:r>
              <a:rPr lang="en-US" dirty="0" smtClean="0"/>
              <a:t>Next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A12-B7D7-4FF7-A837-DAD7066443FA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Route parameters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parameters are named URL segments used to capture values specified in URL.</a:t>
            </a:r>
          </a:p>
          <a:p>
            <a:r>
              <a:rPr lang="en-US" dirty="0" smtClean="0"/>
              <a:t>The named segments are prefixed with a colon followed by name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/:</a:t>
            </a:r>
            <a:r>
              <a:rPr lang="en-US" dirty="0" err="1" smtClean="0"/>
              <a:t>parameterName</a:t>
            </a:r>
            <a:r>
              <a:rPr lang="en-US" dirty="0" smtClean="0"/>
              <a:t>/</a:t>
            </a:r>
          </a:p>
          <a:p>
            <a:r>
              <a:rPr lang="en-US" dirty="0" smtClean="0"/>
              <a:t>Captured values are stored in </a:t>
            </a:r>
            <a:r>
              <a:rPr lang="en-US" dirty="0" err="1" smtClean="0"/>
              <a:t>req.params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req.params.parameterName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93D7-048F-4195-A758-93F96B17FCC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Routing parameter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40" y="1737361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express = require('express')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app = express()</a:t>
            </a:r>
            <a:br>
              <a:rPr lang="en-US" dirty="0"/>
            </a:br>
            <a:r>
              <a:rPr lang="en-US" dirty="0" err="1" smtClean="0"/>
              <a:t>app.get</a:t>
            </a:r>
            <a:r>
              <a:rPr lang="en-US" dirty="0" smtClean="0"/>
              <a:t>('/user/:id',  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res) =&gt;{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err="1" smtClean="0"/>
              <a:t>res.send</a:t>
            </a:r>
            <a:r>
              <a:rPr lang="en-US" dirty="0" smtClean="0"/>
              <a:t>(req.params.id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(‘/user/:year/:id’, (</a:t>
            </a:r>
            <a:r>
              <a:rPr lang="en-US" dirty="0" err="1" smtClean="0"/>
              <a:t>req,res</a:t>
            </a:r>
            <a:r>
              <a:rPr lang="en-US" dirty="0" smtClean="0"/>
              <a:t>) =&gt;{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res.send</a:t>
            </a:r>
            <a:r>
              <a:rPr lang="en-US" dirty="0" smtClean="0"/>
              <a:t>(</a:t>
            </a:r>
            <a:r>
              <a:rPr lang="en-US" dirty="0" err="1" smtClean="0"/>
              <a:t>req.params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function () {</a:t>
            </a:r>
            <a:br>
              <a:rPr lang="en-US" dirty="0"/>
            </a:br>
            <a:r>
              <a:rPr lang="en-US" dirty="0"/>
              <a:t> console.log('Example app listening on port 3000!')</a:t>
            </a:r>
            <a:br>
              <a:rPr lang="en-US" dirty="0"/>
            </a:b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D94-34AA-49A5-B8E8-D79CDDB19BE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developer.mozilla.org/en-US/docs/Learn/Server-side/Express_Nodejs/routes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expressjs.com/en/guide/routing.html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6724-C48A-47DE-86FC-E949604517F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02CB-DC97-4D6A-88E1-5C5EC1AB83C6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Team Members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19002"/>
              </p:ext>
            </p:extLst>
          </p:nvPr>
        </p:nvGraphicFramePr>
        <p:xfrm>
          <a:off x="587084" y="2150500"/>
          <a:ext cx="7886704" cy="26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095689168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699308338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3699706901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3686746583"/>
                    </a:ext>
                  </a:extLst>
                </a:gridCol>
              </a:tblGrid>
              <a:tr h="203661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1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PRADEEPKUMAR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THEEGALA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RAGHAVENDAR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REDDY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NIKITHA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BHAVANI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2073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167" y="2177136"/>
            <a:ext cx="1828800" cy="1846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34261" r="70601" b="34079"/>
          <a:stretch/>
        </p:blipFill>
        <p:spPr>
          <a:xfrm rot="5400000">
            <a:off x="2693843" y="2169343"/>
            <a:ext cx="1828800" cy="18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Table Of 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Flow of data and things</a:t>
            </a:r>
          </a:p>
          <a:p>
            <a:r>
              <a:rPr lang="en-US" dirty="0" smtClean="0"/>
              <a:t>Defining Routing</a:t>
            </a:r>
          </a:p>
          <a:p>
            <a:r>
              <a:rPr lang="en-US" dirty="0" smtClean="0"/>
              <a:t>Route parameters</a:t>
            </a:r>
          </a:p>
          <a:p>
            <a:r>
              <a:rPr lang="en-US" dirty="0" smtClean="0"/>
              <a:t>Routing in middle ware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7D12-A804-4BCD-9C87-190E69A0E30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Raghavendar</a:t>
            </a:r>
            <a:r>
              <a:rPr lang="en-US" dirty="0" smtClean="0"/>
              <a:t> Reddy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top of Node we use Express app which is web framework.</a:t>
            </a:r>
          </a:p>
          <a:p>
            <a:r>
              <a:rPr lang="en-US" dirty="0" smtClean="0"/>
              <a:t>Routing refers to how an application responds for client request to particular resource.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33CC-38D1-47A3-914B-75AAC1A9BE6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Raghavendar</a:t>
            </a:r>
            <a:r>
              <a:rPr lang="en-US" dirty="0"/>
              <a:t> Reddy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Express router is a class which helps us to create router handlers. </a:t>
            </a:r>
          </a:p>
          <a:p>
            <a:pPr marL="0" indent="0">
              <a:buNone/>
            </a:pPr>
            <a:r>
              <a:rPr lang="en-US" dirty="0" smtClean="0"/>
              <a:t>By router handlers we can provide routing to our application </a:t>
            </a:r>
          </a:p>
          <a:p>
            <a:pPr marL="0" indent="0">
              <a:buNone/>
            </a:pPr>
            <a:r>
              <a:rPr lang="en-US" dirty="0" smtClean="0"/>
              <a:t>Routing can also extend this routing to handle validation, handle 404, or other errors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1FE-F3D7-4BFD-A4B2-DED4BB1F82B9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Raghavendar</a:t>
            </a:r>
            <a:r>
              <a:rPr lang="en-US" dirty="0"/>
              <a:t> Reddy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Controllers to route requests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to forward the supported requests to appropriate controller functions.</a:t>
            </a:r>
          </a:p>
          <a:p>
            <a:r>
              <a:rPr lang="en-US" dirty="0" smtClean="0"/>
              <a:t>Controller functions to get the requested data from the models.</a:t>
            </a:r>
          </a:p>
          <a:p>
            <a:r>
              <a:rPr lang="en-US" dirty="0" smtClean="0"/>
              <a:t>Views used by the controllers to render the data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C472-C63D-43E2-9891-0A057FB30AB1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Flow of data and things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8228" y="1825625"/>
            <a:ext cx="7567544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2C7-DB56-49B2-B13F-EDCF7E737B3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1" y="5874327"/>
            <a:ext cx="803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developer.mozilla.org/en-US/docs/Learn/Server-side/Express_Nodejs/routes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0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Syntax for routing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Routing contains HTTP verb (GET, POST, PUT, DELETE..) and a function that is handle the pattern.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app</a:t>
            </a:r>
            <a:r>
              <a:rPr lang="en-US" dirty="0" err="1" smtClean="0">
                <a:solidFill>
                  <a:schemeClr val="accent4"/>
                </a:solidFill>
              </a:rPr>
              <a:t>.Method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PATH</a:t>
            </a:r>
            <a:r>
              <a:rPr lang="en-US" dirty="0" smtClean="0">
                <a:solidFill>
                  <a:schemeClr val="accent4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HANDLER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pp</a:t>
            </a:r>
            <a:r>
              <a:rPr lang="en-US" dirty="0" smtClean="0"/>
              <a:t> is an instance of express.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Method</a:t>
            </a:r>
            <a:r>
              <a:rPr lang="en-US" dirty="0" smtClean="0"/>
              <a:t> is an HTTP request method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PATH</a:t>
            </a:r>
            <a:r>
              <a:rPr lang="en-US" dirty="0" smtClean="0"/>
              <a:t> is a path on the server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HANDLER</a:t>
            </a:r>
            <a:r>
              <a:rPr lang="en-US" dirty="0" smtClean="0"/>
              <a:t> is a callback function which is executed when specified routes are matched.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042-B08C-45E6-809A-3AD75885AC9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HTTP Verbs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 is a section of express code that associates an HTTP verb</a:t>
            </a:r>
          </a:p>
          <a:p>
            <a:r>
              <a:rPr lang="en-US" dirty="0" err="1" smtClean="0"/>
              <a:t>app.get</a:t>
            </a:r>
            <a:r>
              <a:rPr lang="en-US" dirty="0" smtClean="0"/>
              <a:t>(): This method is to respond to HTTP Get request with a certain path.</a:t>
            </a:r>
          </a:p>
          <a:p>
            <a:r>
              <a:rPr lang="en-US" dirty="0" smtClean="0"/>
              <a:t>Other mostly used route methods:</a:t>
            </a:r>
          </a:p>
          <a:p>
            <a:r>
              <a:rPr lang="en-US" dirty="0" err="1" smtClean="0"/>
              <a:t>app.put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app.post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app.delete</a:t>
            </a:r>
            <a:r>
              <a:rPr lang="en-US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D77D-11BC-4841-9C8E-49FB5463B02A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447</Words>
  <Application>Microsoft Office PowerPoint</Application>
  <PresentationFormat>On-screen Show (4:3)</PresentationFormat>
  <Paragraphs>123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ROUTING AN EXPRESS APP</vt:lpstr>
      <vt:lpstr>Team Members</vt:lpstr>
      <vt:lpstr>Table Of Contents</vt:lpstr>
      <vt:lpstr>Overview</vt:lpstr>
      <vt:lpstr>Routing</vt:lpstr>
      <vt:lpstr>Controllers to route requests</vt:lpstr>
      <vt:lpstr>Flow of data and things</vt:lpstr>
      <vt:lpstr>Syntax for routing</vt:lpstr>
      <vt:lpstr>HTTP Verbs</vt:lpstr>
      <vt:lpstr>Route paths</vt:lpstr>
      <vt:lpstr>Defining Separate route modules</vt:lpstr>
      <vt:lpstr>Callback Functions</vt:lpstr>
      <vt:lpstr>Route parameters</vt:lpstr>
      <vt:lpstr>Routing parameter example</vt:lpstr>
      <vt:lpstr>Citation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Theegala,Pradeepkumar</dc:creator>
  <cp:lastModifiedBy>Theegala,Pradeepkumar</cp:lastModifiedBy>
  <cp:revision>35</cp:revision>
  <dcterms:created xsi:type="dcterms:W3CDTF">2019-03-15T23:50:37Z</dcterms:created>
  <dcterms:modified xsi:type="dcterms:W3CDTF">2019-03-19T15:59:32Z</dcterms:modified>
</cp:coreProperties>
</file>