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2" r:id="rId1"/>
  </p:sldMasterIdLst>
  <p:notesMasterIdLst>
    <p:notesMasterId r:id="rId18"/>
  </p:notesMasterIdLst>
  <p:sldIdLst>
    <p:sldId id="256" r:id="rId2"/>
    <p:sldId id="274" r:id="rId3"/>
    <p:sldId id="257" r:id="rId4"/>
    <p:sldId id="259" r:id="rId5"/>
    <p:sldId id="258" r:id="rId6"/>
    <p:sldId id="272" r:id="rId7"/>
    <p:sldId id="266" r:id="rId8"/>
    <p:sldId id="260" r:id="rId9"/>
    <p:sldId id="261" r:id="rId10"/>
    <p:sldId id="268" r:id="rId11"/>
    <p:sldId id="262" r:id="rId12"/>
    <p:sldId id="267" r:id="rId13"/>
    <p:sldId id="269" r:id="rId14"/>
    <p:sldId id="265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986AD-74F2-4150-912E-B6BE641FEC0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C9644-E99C-4AB9-B62B-2F951C0E5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starter/basic-routing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Server-side/Express_Nodejs/rout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routing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https://expressjs.com/en/starter/basic-routing.html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C9644-E99C-4AB9-B62B-2F951C0E5A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9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https://developer.mozilla.org/en-US/docs/Learn/Server-side/Express_Nodejs/routes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C9644-E99C-4AB9-B62B-2F951C0E5A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2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https://expressjs.com/en/guide/routing.html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C9644-E99C-4AB9-B62B-2F951C0E5A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9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E9A6-FC6D-4136-A475-763CB3999C24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03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1D9E-0744-4389-B080-D843A248D610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D8D6-9F28-425C-AD44-A20149309F68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51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7600"/>
            <a:ext cx="2057400" cy="365125"/>
          </a:xfrm>
        </p:spPr>
        <p:txBody>
          <a:bodyPr/>
          <a:lstStyle/>
          <a:p>
            <a:fld id="{453D1F5D-3800-4ABE-BE80-8A0529DA226E}" type="datetime1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429250" y="6357601"/>
            <a:ext cx="3086100" cy="365125"/>
          </a:xfrm>
        </p:spPr>
        <p:txBody>
          <a:bodyPr/>
          <a:lstStyle>
            <a:lvl1pPr algn="r">
              <a:defRPr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43300" y="635760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95D2EBCB-EB39-44EF-8105-11426F088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4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1F5D-3800-4ABE-BE80-8A0529DA226E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 b="1">
                <a:solidFill>
                  <a:srgbClr val="0070C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4B6A-C6AB-46A9-AE58-36CC9393CA3B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D87-6621-4F8F-AD21-5F25A5550B6F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6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0CA1-DC09-4671-8DEF-A10D20BF869B}" type="datetime1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6518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D405-8929-442D-B42B-2CF07824A6CD}" type="datetime1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solidFill>
                  <a:srgbClr val="0070C0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1D89-78EE-4BC8-9947-D8E406D3C64B}" type="datetime1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13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762A-0447-4BCD-AAEA-A234C38032CD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0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D7FD-D29C-4738-9E8C-46B1C0300F30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6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0CA1-DC09-4671-8DEF-A10D20BF869B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1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393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routing.html" TargetMode="External"/><Relationship Id="rId2" Type="http://schemas.openxmlformats.org/officeDocument/2006/relationships/hyperlink" Target="https://developer.mozilla.org/en-US/docs/Learn/Server-side/Express_Nodejs/rout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Learn/Server-side/Express_Nodejs/rout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ROUTING AN EXPRESS APP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4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Route paths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 path defines the endpoint where requests are made.</a:t>
            </a:r>
          </a:p>
          <a:p>
            <a:r>
              <a:rPr lang="en-US" dirty="0" smtClean="0"/>
              <a:t>Paths can also string patterns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937D-5010-4377-BF02-E718AA8D3D5D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Bhavani</a:t>
            </a:r>
            <a:r>
              <a:rPr lang="en-US" dirty="0"/>
              <a:t> </a:t>
            </a:r>
            <a:r>
              <a:rPr lang="en-US" dirty="0" err="1" smtClean="0"/>
              <a:t>Pathuri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Defining Separate route modules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express = require('express')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app = express()</a:t>
            </a:r>
          </a:p>
          <a:p>
            <a:pPr marL="0" indent="0">
              <a:buNone/>
            </a:pPr>
            <a:r>
              <a:rPr lang="en-US" dirty="0" err="1" smtClean="0"/>
              <a:t>app.get</a:t>
            </a:r>
            <a:r>
              <a:rPr lang="en-US" dirty="0"/>
              <a:t>('/', </a:t>
            </a:r>
            <a:r>
              <a:rPr lang="en-US" dirty="0" smtClean="0"/>
              <a:t>(</a:t>
            </a:r>
            <a:r>
              <a:rPr lang="en-US" dirty="0" err="1"/>
              <a:t>req</a:t>
            </a:r>
            <a:r>
              <a:rPr lang="en-US" dirty="0"/>
              <a:t>, res</a:t>
            </a:r>
            <a:r>
              <a:rPr lang="en-US" dirty="0" smtClean="0"/>
              <a:t>) =&gt;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('hello </a:t>
            </a:r>
            <a:r>
              <a:rPr lang="en-US" dirty="0" smtClean="0"/>
              <a:t>world’)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r>
              <a:rPr lang="en-US" dirty="0" smtClean="0"/>
              <a:t>// About page route.</a:t>
            </a:r>
          </a:p>
          <a:p>
            <a:pPr marL="0" indent="0">
              <a:buNone/>
            </a:pPr>
            <a:r>
              <a:rPr lang="en-US" dirty="0" err="1" smtClean="0"/>
              <a:t>router.get</a:t>
            </a:r>
            <a:r>
              <a:rPr lang="en-US" dirty="0" smtClean="0"/>
              <a:t>('/about', function (</a:t>
            </a:r>
            <a:r>
              <a:rPr lang="en-US" dirty="0" err="1" smtClean="0"/>
              <a:t>req</a:t>
            </a:r>
            <a:r>
              <a:rPr lang="en-US" dirty="0" smtClean="0"/>
              <a:t>, res)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res.send</a:t>
            </a:r>
            <a:r>
              <a:rPr lang="en-US" dirty="0" smtClean="0"/>
              <a:t>('About this wiki');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A79D-558D-44DF-985B-48D2F95D6F3F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Bhavani</a:t>
            </a:r>
            <a:r>
              <a:rPr lang="en-US" dirty="0"/>
              <a:t> </a:t>
            </a:r>
            <a:r>
              <a:rPr lang="en-US" dirty="0" err="1"/>
              <a:t>Pathuri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Callback Functions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callback function has three parameters</a:t>
            </a:r>
          </a:p>
          <a:p>
            <a:r>
              <a:rPr lang="en-US" dirty="0" smtClean="0"/>
              <a:t>HTTP Request Object</a:t>
            </a:r>
          </a:p>
          <a:p>
            <a:r>
              <a:rPr lang="en-US" dirty="0" smtClean="0"/>
              <a:t>HTTP Response</a:t>
            </a:r>
          </a:p>
          <a:p>
            <a:r>
              <a:rPr lang="en-US" dirty="0" smtClean="0"/>
              <a:t>Next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A12-B7D7-4FF7-A837-DAD7066443FA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Bhavani</a:t>
            </a:r>
            <a:r>
              <a:rPr lang="en-US" dirty="0"/>
              <a:t> </a:t>
            </a:r>
            <a:r>
              <a:rPr lang="en-US" dirty="0" err="1"/>
              <a:t>Pathuri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Route parameters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 parameters are named URL segments used to capture values specified in URL.</a:t>
            </a:r>
          </a:p>
          <a:p>
            <a:r>
              <a:rPr lang="en-US" dirty="0" smtClean="0"/>
              <a:t>The named segments are prefixed with a colon followed by name</a:t>
            </a:r>
          </a:p>
          <a:p>
            <a:r>
              <a:rPr lang="en-US" b="1" dirty="0" err="1" smtClean="0"/>
              <a:t>E.g</a:t>
            </a:r>
            <a:r>
              <a:rPr lang="en-US" dirty="0" smtClean="0"/>
              <a:t> /:</a:t>
            </a:r>
            <a:r>
              <a:rPr lang="en-US" dirty="0" err="1" smtClean="0"/>
              <a:t>parameterName</a:t>
            </a:r>
            <a:r>
              <a:rPr lang="en-US" dirty="0" smtClean="0"/>
              <a:t>/</a:t>
            </a:r>
          </a:p>
          <a:p>
            <a:r>
              <a:rPr lang="en-US" dirty="0" smtClean="0"/>
              <a:t>Captured values are stored in </a:t>
            </a:r>
            <a:r>
              <a:rPr lang="en-US" dirty="0" err="1" smtClean="0"/>
              <a:t>req.params</a:t>
            </a:r>
            <a:r>
              <a:rPr lang="en-US" dirty="0" smtClean="0"/>
              <a:t> object</a:t>
            </a:r>
          </a:p>
          <a:p>
            <a:r>
              <a:rPr lang="en-US" b="1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req.params.parameterName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93D7-048F-4195-A758-93F96B17FCC0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Nikitha</a:t>
            </a:r>
            <a:r>
              <a:rPr lang="en-US" dirty="0"/>
              <a:t> </a:t>
            </a:r>
            <a:r>
              <a:rPr lang="en-US" dirty="0" err="1"/>
              <a:t>Lakmarapu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9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Routing parameter 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840" y="1737361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app.get</a:t>
            </a:r>
            <a:r>
              <a:rPr lang="en-US" dirty="0" smtClean="0"/>
              <a:t>('/user/:id',  </a:t>
            </a:r>
            <a:r>
              <a:rPr lang="en-US" dirty="0"/>
              <a:t>(</a:t>
            </a:r>
            <a:r>
              <a:rPr lang="en-US" dirty="0" err="1"/>
              <a:t>req</a:t>
            </a:r>
            <a:r>
              <a:rPr lang="en-US" dirty="0"/>
              <a:t>, res) =&gt;{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</a:t>
            </a:r>
            <a:r>
              <a:rPr lang="en-US" dirty="0" err="1" smtClean="0"/>
              <a:t>res.send</a:t>
            </a:r>
            <a:r>
              <a:rPr lang="en-US" dirty="0" smtClean="0"/>
              <a:t>(req.params.id 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r>
              <a:rPr lang="en-US" dirty="0" err="1" smtClean="0"/>
              <a:t>app.get</a:t>
            </a:r>
            <a:r>
              <a:rPr lang="en-US" dirty="0" smtClean="0"/>
              <a:t>(‘/user/:year/:id’, (</a:t>
            </a:r>
            <a:r>
              <a:rPr lang="en-US" dirty="0" err="1" smtClean="0"/>
              <a:t>req,res</a:t>
            </a:r>
            <a:r>
              <a:rPr lang="en-US" dirty="0" smtClean="0"/>
              <a:t>) =&gt;{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res.send</a:t>
            </a:r>
            <a:r>
              <a:rPr lang="en-US" dirty="0" smtClean="0"/>
              <a:t>(</a:t>
            </a:r>
            <a:r>
              <a:rPr lang="en-US" dirty="0" err="1" smtClean="0"/>
              <a:t>req.params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(3000, function () {</a:t>
            </a:r>
            <a:br>
              <a:rPr lang="en-US" dirty="0"/>
            </a:br>
            <a:r>
              <a:rPr lang="en-US" dirty="0"/>
              <a:t> console.log('Example app listening on port 3000!')</a:t>
            </a:r>
            <a:br>
              <a:rPr lang="en-US" dirty="0"/>
            </a:b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BD94-34AA-49A5-B8E8-D79CDDB19BEC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Nikitha</a:t>
            </a:r>
            <a:r>
              <a:rPr lang="en-US" dirty="0"/>
              <a:t> </a:t>
            </a:r>
            <a:r>
              <a:rPr lang="en-US" dirty="0" err="1"/>
              <a:t>Lakmarapu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developer.mozilla.org/en-US/docs/Learn/Server-side/Express_Nodejs/routes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expressjs.com/en/guide/routing.html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6724-C48A-47DE-86FC-E949604517FB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Nikitha</a:t>
            </a:r>
            <a:r>
              <a:rPr lang="en-US" dirty="0"/>
              <a:t> </a:t>
            </a:r>
            <a:r>
              <a:rPr lang="en-US" dirty="0" err="1"/>
              <a:t>Lakmarapu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Thank You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Team Members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59939"/>
              </p:ext>
            </p:extLst>
          </p:nvPr>
        </p:nvGraphicFramePr>
        <p:xfrm>
          <a:off x="587084" y="2150500"/>
          <a:ext cx="7886704" cy="2951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6">
                  <a:extLst>
                    <a:ext uri="{9D8B030D-6E8A-4147-A177-3AD203B41FA5}">
                      <a16:colId xmlns:a16="http://schemas.microsoft.com/office/drawing/2014/main" val="1095689168"/>
                    </a:ext>
                  </a:extLst>
                </a:gridCol>
                <a:gridCol w="1971676">
                  <a:extLst>
                    <a:ext uri="{9D8B030D-6E8A-4147-A177-3AD203B41FA5}">
                      <a16:colId xmlns:a16="http://schemas.microsoft.com/office/drawing/2014/main" val="699308338"/>
                    </a:ext>
                  </a:extLst>
                </a:gridCol>
                <a:gridCol w="1971676">
                  <a:extLst>
                    <a:ext uri="{9D8B030D-6E8A-4147-A177-3AD203B41FA5}">
                      <a16:colId xmlns:a16="http://schemas.microsoft.com/office/drawing/2014/main" val="3699706901"/>
                    </a:ext>
                  </a:extLst>
                </a:gridCol>
                <a:gridCol w="1971676">
                  <a:extLst>
                    <a:ext uri="{9D8B030D-6E8A-4147-A177-3AD203B41FA5}">
                      <a16:colId xmlns:a16="http://schemas.microsoft.com/office/drawing/2014/main" val="3686746583"/>
                    </a:ext>
                  </a:extLst>
                </a:gridCol>
              </a:tblGrid>
              <a:tr h="2036619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1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PRADEEPKUMAR</a:t>
                      </a:r>
                      <a:r>
                        <a:rPr lang="en-US" sz="1800" b="1" baseline="0" dirty="0" smtClean="0">
                          <a:solidFill>
                            <a:srgbClr val="0070C0"/>
                          </a:solidFill>
                        </a:rPr>
                        <a:t> THEEGALA</a:t>
                      </a:r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RAGHAVENDAR</a:t>
                      </a:r>
                      <a:r>
                        <a:rPr lang="en-US" sz="1800" b="1" baseline="0" dirty="0" smtClean="0">
                          <a:solidFill>
                            <a:srgbClr val="0070C0"/>
                          </a:solidFill>
                        </a:rPr>
                        <a:t> REDDY MADDELAVEDU</a:t>
                      </a:r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NIKITHA LAKMARAPU</a:t>
                      </a:r>
                      <a:endParaRPr lang="en-US" sz="1800" b="1" i="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BHAVANI PATHURI</a:t>
                      </a:r>
                      <a:endParaRPr lang="en-US" sz="1800" b="1" i="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2073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960" y="2177136"/>
            <a:ext cx="1828800" cy="18463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" t="34261" r="70601" b="34079"/>
          <a:stretch/>
        </p:blipFill>
        <p:spPr>
          <a:xfrm rot="5400000">
            <a:off x="2650980" y="2169343"/>
            <a:ext cx="1828800" cy="18443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1"/>
          <a:stretch/>
        </p:blipFill>
        <p:spPr>
          <a:xfrm>
            <a:off x="6485227" y="2177136"/>
            <a:ext cx="1785506" cy="18470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77136"/>
            <a:ext cx="1828800" cy="18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Table Of Contents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Flow of data and things</a:t>
            </a:r>
          </a:p>
          <a:p>
            <a:r>
              <a:rPr lang="en-US" dirty="0" smtClean="0"/>
              <a:t>Defining Routing</a:t>
            </a:r>
          </a:p>
          <a:p>
            <a:r>
              <a:rPr lang="en-US" dirty="0" smtClean="0"/>
              <a:t>Route parameters</a:t>
            </a:r>
          </a:p>
          <a:p>
            <a:r>
              <a:rPr lang="en-US" dirty="0" smtClean="0"/>
              <a:t>Routing in middle ware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7D12-A804-4BCD-9C87-190E69A0E30F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Raghavendar</a:t>
            </a:r>
            <a:r>
              <a:rPr lang="en-US" dirty="0" smtClean="0"/>
              <a:t> Reddy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Overview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top of Node we use Express app which is web framework.</a:t>
            </a:r>
          </a:p>
          <a:p>
            <a:r>
              <a:rPr lang="en-US" dirty="0" smtClean="0"/>
              <a:t>Routing refers to how an application responds for client request to particular resource.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33CC-38D1-47A3-914B-75AAC1A9BE68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Raghavendar</a:t>
            </a:r>
            <a:r>
              <a:rPr lang="en-US" dirty="0"/>
              <a:t> Reddy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Routing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Express router is a class which helps us to create router handlers. </a:t>
            </a:r>
          </a:p>
          <a:p>
            <a:pPr marL="0" indent="0">
              <a:buNone/>
            </a:pPr>
            <a:r>
              <a:rPr lang="en-US" dirty="0" smtClean="0"/>
              <a:t>By router handlers we can provide routing to our application </a:t>
            </a:r>
          </a:p>
          <a:p>
            <a:pPr marL="0" indent="0">
              <a:buNone/>
            </a:pPr>
            <a:r>
              <a:rPr lang="en-US" dirty="0" smtClean="0"/>
              <a:t>Routing can also extend this routing to handle validation, handle 404, or other errors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11FE-F3D7-4BFD-A4B2-DED4BB1F82B9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Raghavendar</a:t>
            </a:r>
            <a:r>
              <a:rPr lang="en-US" dirty="0"/>
              <a:t> Reddy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Controllers to route requests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to forward the supported requests to appropriate controller functions.</a:t>
            </a:r>
          </a:p>
          <a:p>
            <a:r>
              <a:rPr lang="en-US" dirty="0" smtClean="0"/>
              <a:t>Controller functions to get the requested data from the models.</a:t>
            </a:r>
          </a:p>
          <a:p>
            <a:r>
              <a:rPr lang="en-US" dirty="0" smtClean="0"/>
              <a:t>Views used by the controllers to render the data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C472-C63D-43E2-9891-0A057FB30AB1}" type="datetime1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Pradeepkumar Theegala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Flow of data and things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8228" y="1825625"/>
            <a:ext cx="7567544" cy="4351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A2C7-DB56-49B2-B13F-EDCF7E737B38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Pradeepkumar Theegala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8651" y="5874327"/>
            <a:ext cx="803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developer.mozilla.org/en-US/docs/Learn/Server-side/Express_Nodejs/routes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0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Syntax for routing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contains </a:t>
            </a:r>
            <a:r>
              <a:rPr lang="en-US" b="1" dirty="0" smtClean="0"/>
              <a:t>HTTP verb </a:t>
            </a:r>
            <a:r>
              <a:rPr lang="en-US" dirty="0" smtClean="0"/>
              <a:t>(GET, POST, PUT, DELETE..) and a </a:t>
            </a:r>
            <a:r>
              <a:rPr lang="en-US" b="1" dirty="0" smtClean="0"/>
              <a:t>function</a:t>
            </a:r>
            <a:r>
              <a:rPr lang="en-US" dirty="0" smtClean="0"/>
              <a:t> that is handle the pattern.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app.Method</a:t>
            </a:r>
            <a:r>
              <a:rPr lang="en-US" dirty="0" smtClean="0">
                <a:solidFill>
                  <a:srgbClr val="0070C0"/>
                </a:solidFill>
              </a:rPr>
              <a:t>(PATH, HANDLER)</a:t>
            </a:r>
          </a:p>
          <a:p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pp</a:t>
            </a:r>
            <a:r>
              <a:rPr lang="en-US" dirty="0" smtClean="0"/>
              <a:t> is an instance of express.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Method</a:t>
            </a:r>
            <a:r>
              <a:rPr lang="en-US" dirty="0" smtClean="0"/>
              <a:t> is an HTTP request method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PATH</a:t>
            </a:r>
            <a:r>
              <a:rPr lang="en-US" dirty="0" smtClean="0"/>
              <a:t> is a path on the server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HANDLER</a:t>
            </a:r>
            <a:r>
              <a:rPr lang="en-US" dirty="0" smtClean="0"/>
              <a:t> is a callback function which is executed when specified routes are matched.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7042-B08C-45E6-809A-3AD75885AC9C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Pradeepkumar Theegala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HTTP Verbs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route is a section of express code that associates an HTTP verb</a:t>
            </a:r>
          </a:p>
          <a:p>
            <a:r>
              <a:rPr lang="en-US" b="1" dirty="0" err="1" smtClean="0"/>
              <a:t>app.get</a:t>
            </a:r>
            <a:r>
              <a:rPr lang="en-US" b="1" dirty="0" smtClean="0"/>
              <a:t>(): </a:t>
            </a:r>
            <a:r>
              <a:rPr lang="en-US" dirty="0" smtClean="0"/>
              <a:t>This method is to respond to HTTP Get request with a certain path.</a:t>
            </a:r>
          </a:p>
          <a:p>
            <a:r>
              <a:rPr lang="en-US" dirty="0" smtClean="0"/>
              <a:t>Other mostly used route methods:</a:t>
            </a:r>
          </a:p>
          <a:p>
            <a:r>
              <a:rPr lang="en-US" b="1" dirty="0" err="1" smtClean="0"/>
              <a:t>app.put</a:t>
            </a:r>
            <a:r>
              <a:rPr lang="en-US" b="1" dirty="0" smtClean="0"/>
              <a:t>()</a:t>
            </a:r>
          </a:p>
          <a:p>
            <a:r>
              <a:rPr lang="en-US" b="1" dirty="0" err="1" smtClean="0"/>
              <a:t>app.post</a:t>
            </a:r>
            <a:r>
              <a:rPr lang="en-US" b="1" dirty="0" smtClean="0"/>
              <a:t>()</a:t>
            </a:r>
          </a:p>
          <a:p>
            <a:r>
              <a:rPr lang="en-US" b="1" dirty="0" err="1" smtClean="0"/>
              <a:t>app.delete</a:t>
            </a:r>
            <a:r>
              <a:rPr lang="en-US" b="1" dirty="0" smtClean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D77D-11BC-4841-9C8E-49FB5463B02A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Pradeepkumar Theegala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470</Words>
  <Application>Microsoft Office PowerPoint</Application>
  <PresentationFormat>On-screen Show (4:3)</PresentationFormat>
  <Paragraphs>127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ROUTING AN EXPRESS APP</vt:lpstr>
      <vt:lpstr>Team Members</vt:lpstr>
      <vt:lpstr>Table Of Contents</vt:lpstr>
      <vt:lpstr>Overview</vt:lpstr>
      <vt:lpstr>Routing</vt:lpstr>
      <vt:lpstr>Controllers to route requests</vt:lpstr>
      <vt:lpstr>Flow of data and things</vt:lpstr>
      <vt:lpstr>Syntax for routing</vt:lpstr>
      <vt:lpstr>HTTP Verbs</vt:lpstr>
      <vt:lpstr>Route paths</vt:lpstr>
      <vt:lpstr>Defining Separate route modules</vt:lpstr>
      <vt:lpstr>Callback Functions</vt:lpstr>
      <vt:lpstr>Route parameters</vt:lpstr>
      <vt:lpstr>Routing parameter example</vt:lpstr>
      <vt:lpstr>Citation</vt:lpstr>
      <vt:lpstr>Thank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Theegala,Pradeepkumar</dc:creator>
  <cp:lastModifiedBy>Theegala,Pradeepkumar</cp:lastModifiedBy>
  <cp:revision>41</cp:revision>
  <dcterms:created xsi:type="dcterms:W3CDTF">2019-03-15T23:50:37Z</dcterms:created>
  <dcterms:modified xsi:type="dcterms:W3CDTF">2019-03-19T23:50:02Z</dcterms:modified>
</cp:coreProperties>
</file>