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2" r:id="rId4"/>
    <p:sldId id="269" r:id="rId5"/>
    <p:sldId id="267" r:id="rId6"/>
    <p:sldId id="258" r:id="rId7"/>
    <p:sldId id="271" r:id="rId8"/>
    <p:sldId id="263" r:id="rId9"/>
    <p:sldId id="270" r:id="rId10"/>
    <p:sldId id="268" r:id="rId11"/>
    <p:sldId id="25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0A81BB-571F-4EF4-A750-D02FD0E625D2}">
          <p14:sldIdLst>
            <p14:sldId id="256"/>
            <p14:sldId id="257"/>
            <p14:sldId id="262"/>
            <p14:sldId id="269"/>
            <p14:sldId id="267"/>
            <p14:sldId id="258"/>
            <p14:sldId id="271"/>
            <p14:sldId id="263"/>
            <p14:sldId id="270"/>
            <p14:sldId id="268"/>
            <p14:sldId id="25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2BB9AE-59C7-488A-B9A6-94FD667D0242}" v="26" dt="2020-11-24T11:32:53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4385" autoAdjust="0"/>
  </p:normalViewPr>
  <p:slideViewPr>
    <p:cSldViewPr snapToGrid="0">
      <p:cViewPr varScale="1">
        <p:scale>
          <a:sx n="54" d="100"/>
          <a:sy n="54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 Flanagan" userId="e75a95ef912aacc6" providerId="LiveId" clId="{E52BB9AE-59C7-488A-B9A6-94FD667D0242}"/>
    <pc:docChg chg="custSel mod addSld delSld modSld addSection delSection">
      <pc:chgData name="KEV Flanagan" userId="e75a95ef912aacc6" providerId="LiveId" clId="{E52BB9AE-59C7-488A-B9A6-94FD667D0242}" dt="2020-11-24T11:36:21.443" v="513" actId="20577"/>
      <pc:docMkLst>
        <pc:docMk/>
      </pc:docMkLst>
      <pc:sldChg chg="modSp add">
        <pc:chgData name="KEV Flanagan" userId="e75a95ef912aacc6" providerId="LiveId" clId="{E52BB9AE-59C7-488A-B9A6-94FD667D0242}" dt="2020-11-24T11:31:48.100" v="454" actId="27636"/>
        <pc:sldMkLst>
          <pc:docMk/>
          <pc:sldMk cId="1845962648" sldId="256"/>
        </pc:sldMkLst>
        <pc:spChg chg="mod">
          <ac:chgData name="KEV Flanagan" userId="e75a95ef912aacc6" providerId="LiveId" clId="{E52BB9AE-59C7-488A-B9A6-94FD667D0242}" dt="2020-11-24T11:30:21.217" v="395" actId="403"/>
          <ac:spMkLst>
            <pc:docMk/>
            <pc:sldMk cId="1845962648" sldId="256"/>
            <ac:spMk id="2" creationId="{3FD8B0E8-CE55-48EF-B005-7BDFDAACF624}"/>
          </ac:spMkLst>
        </pc:spChg>
        <pc:spChg chg="mod">
          <ac:chgData name="KEV Flanagan" userId="e75a95ef912aacc6" providerId="LiveId" clId="{E52BB9AE-59C7-488A-B9A6-94FD667D0242}" dt="2020-11-24T11:31:48.100" v="454" actId="27636"/>
          <ac:spMkLst>
            <pc:docMk/>
            <pc:sldMk cId="1845962648" sldId="256"/>
            <ac:spMk id="3" creationId="{A54A9879-EAB6-418D-9098-972E1F1F9BB8}"/>
          </ac:spMkLst>
        </pc:spChg>
      </pc:sldChg>
      <pc:sldChg chg="addSp delSp modSp add mod setBg">
        <pc:chgData name="KEV Flanagan" userId="e75a95ef912aacc6" providerId="LiveId" clId="{E52BB9AE-59C7-488A-B9A6-94FD667D0242}" dt="2020-11-20T16:19:59.717" v="127" actId="26606"/>
        <pc:sldMkLst>
          <pc:docMk/>
          <pc:sldMk cId="2464406171" sldId="257"/>
        </pc:sldMkLst>
        <pc:spChg chg="del">
          <ac:chgData name="KEV Flanagan" userId="e75a95ef912aacc6" providerId="LiveId" clId="{E52BB9AE-59C7-488A-B9A6-94FD667D0242}" dt="2020-11-20T16:19:59.717" v="127" actId="26606"/>
          <ac:spMkLst>
            <pc:docMk/>
            <pc:sldMk cId="2464406171" sldId="257"/>
            <ac:spMk id="2" creationId="{6FE71BE0-9F1E-4F21-9CB0-4A23BC48A8DA}"/>
          </ac:spMkLst>
        </pc:spChg>
        <pc:spChg chg="del">
          <ac:chgData name="KEV Flanagan" userId="e75a95ef912aacc6" providerId="LiveId" clId="{E52BB9AE-59C7-488A-B9A6-94FD667D0242}" dt="2020-11-20T16:19:54.828" v="126"/>
          <ac:spMkLst>
            <pc:docMk/>
            <pc:sldMk cId="2464406171" sldId="257"/>
            <ac:spMk id="3" creationId="{CDD83B89-9A47-4636-9F7C-051DD4A63E29}"/>
          </ac:spMkLst>
        </pc:spChg>
        <pc:spChg chg="add">
          <ac:chgData name="KEV Flanagan" userId="e75a95ef912aacc6" providerId="LiveId" clId="{E52BB9AE-59C7-488A-B9A6-94FD667D0242}" dt="2020-11-20T16:19:59.717" v="127" actId="26606"/>
          <ac:spMkLst>
            <pc:docMk/>
            <pc:sldMk cId="2464406171" sldId="257"/>
            <ac:spMk id="9" creationId="{C3896A03-3945-419A-B66B-4EE266EDD152}"/>
          </ac:spMkLst>
        </pc:spChg>
        <pc:picChg chg="add mod">
          <ac:chgData name="KEV Flanagan" userId="e75a95ef912aacc6" providerId="LiveId" clId="{E52BB9AE-59C7-488A-B9A6-94FD667D0242}" dt="2020-11-20T16:19:59.717" v="127" actId="26606"/>
          <ac:picMkLst>
            <pc:docMk/>
            <pc:sldMk cId="2464406171" sldId="257"/>
            <ac:picMk id="4" creationId="{9BB0A71D-2458-409F-89E7-06F5F1B36F75}"/>
          </ac:picMkLst>
        </pc:picChg>
      </pc:sldChg>
      <pc:sldChg chg="addSp delSp modSp add">
        <pc:chgData name="KEV Flanagan" userId="e75a95ef912aacc6" providerId="LiveId" clId="{E52BB9AE-59C7-488A-B9A6-94FD667D0242}" dt="2020-11-24T10:30:16.222" v="150" actId="122"/>
        <pc:sldMkLst>
          <pc:docMk/>
          <pc:sldMk cId="814710051" sldId="258"/>
        </pc:sldMkLst>
        <pc:spChg chg="mod">
          <ac:chgData name="KEV Flanagan" userId="e75a95ef912aacc6" providerId="LiveId" clId="{E52BB9AE-59C7-488A-B9A6-94FD667D0242}" dt="2020-11-24T10:30:16.222" v="150" actId="122"/>
          <ac:spMkLst>
            <pc:docMk/>
            <pc:sldMk cId="814710051" sldId="258"/>
            <ac:spMk id="2" creationId="{93BCBDA6-34DA-4D62-BBAA-56743EA7F26D}"/>
          </ac:spMkLst>
        </pc:spChg>
        <pc:spChg chg="del">
          <ac:chgData name="KEV Flanagan" userId="e75a95ef912aacc6" providerId="LiveId" clId="{E52BB9AE-59C7-488A-B9A6-94FD667D0242}" dt="2020-11-24T10:29:47.099" v="133"/>
          <ac:spMkLst>
            <pc:docMk/>
            <pc:sldMk cId="814710051" sldId="258"/>
            <ac:spMk id="3" creationId="{C026CBF8-8D7F-462F-93F2-DA02064F0320}"/>
          </ac:spMkLst>
        </pc:spChg>
        <pc:picChg chg="add mod">
          <ac:chgData name="KEV Flanagan" userId="e75a95ef912aacc6" providerId="LiveId" clId="{E52BB9AE-59C7-488A-B9A6-94FD667D0242}" dt="2020-11-24T10:30:03.518" v="137" actId="14100"/>
          <ac:picMkLst>
            <pc:docMk/>
            <pc:sldMk cId="814710051" sldId="258"/>
            <ac:picMk id="5" creationId="{9A30B86A-4C30-4497-8372-86D091227E1B}"/>
          </ac:picMkLst>
        </pc:picChg>
      </pc:sldChg>
      <pc:sldChg chg="add del">
        <pc:chgData name="KEV Flanagan" userId="e75a95ef912aacc6" providerId="LiveId" clId="{E52BB9AE-59C7-488A-B9A6-94FD667D0242}" dt="2020-11-20T16:20:20.117" v="129" actId="2696"/>
        <pc:sldMkLst>
          <pc:docMk/>
          <pc:sldMk cId="971138945" sldId="258"/>
        </pc:sldMkLst>
      </pc:sldChg>
      <pc:sldChg chg="addSp add">
        <pc:chgData name="KEV Flanagan" userId="e75a95ef912aacc6" providerId="LiveId" clId="{E52BB9AE-59C7-488A-B9A6-94FD667D0242}" dt="2020-11-24T11:16:43.445" v="152"/>
        <pc:sldMkLst>
          <pc:docMk/>
          <pc:sldMk cId="147877769" sldId="259"/>
        </pc:sldMkLst>
        <pc:picChg chg="add">
          <ac:chgData name="KEV Flanagan" userId="e75a95ef912aacc6" providerId="LiveId" clId="{E52BB9AE-59C7-488A-B9A6-94FD667D0242}" dt="2020-11-24T11:16:43.445" v="152"/>
          <ac:picMkLst>
            <pc:docMk/>
            <pc:sldMk cId="147877769" sldId="259"/>
            <ac:picMk id="4" creationId="{18FF8AF0-A639-4250-9BEC-BB98FC4B890D}"/>
          </ac:picMkLst>
        </pc:picChg>
      </pc:sldChg>
      <pc:sldChg chg="addSp add">
        <pc:chgData name="KEV Flanagan" userId="e75a95ef912aacc6" providerId="LiveId" clId="{E52BB9AE-59C7-488A-B9A6-94FD667D0242}" dt="2020-11-24T11:17:17.298" v="154"/>
        <pc:sldMkLst>
          <pc:docMk/>
          <pc:sldMk cId="3413227417" sldId="260"/>
        </pc:sldMkLst>
        <pc:picChg chg="add">
          <ac:chgData name="KEV Flanagan" userId="e75a95ef912aacc6" providerId="LiveId" clId="{E52BB9AE-59C7-488A-B9A6-94FD667D0242}" dt="2020-11-24T11:17:17.298" v="154"/>
          <ac:picMkLst>
            <pc:docMk/>
            <pc:sldMk cId="3413227417" sldId="260"/>
            <ac:picMk id="4" creationId="{0F9EC2F3-E17B-4439-B112-F67BA10EB643}"/>
          </ac:picMkLst>
        </pc:picChg>
      </pc:sldChg>
      <pc:sldChg chg="modSp add">
        <pc:chgData name="KEV Flanagan" userId="e75a95ef912aacc6" providerId="LiveId" clId="{E52BB9AE-59C7-488A-B9A6-94FD667D0242}" dt="2020-11-24T11:36:21.443" v="513" actId="20577"/>
        <pc:sldMkLst>
          <pc:docMk/>
          <pc:sldMk cId="1824176123" sldId="261"/>
        </pc:sldMkLst>
        <pc:spChg chg="mod">
          <ac:chgData name="KEV Flanagan" userId="e75a95ef912aacc6" providerId="LiveId" clId="{E52BB9AE-59C7-488A-B9A6-94FD667D0242}" dt="2020-11-24T11:27:50.426" v="342" actId="20577"/>
          <ac:spMkLst>
            <pc:docMk/>
            <pc:sldMk cId="1824176123" sldId="261"/>
            <ac:spMk id="2" creationId="{6EF75AAA-22C8-471F-949E-26A1C6B6AC9D}"/>
          </ac:spMkLst>
        </pc:spChg>
        <pc:spChg chg="mod">
          <ac:chgData name="KEV Flanagan" userId="e75a95ef912aacc6" providerId="LiveId" clId="{E52BB9AE-59C7-488A-B9A6-94FD667D0242}" dt="2020-11-24T11:36:21.443" v="513" actId="20577"/>
          <ac:spMkLst>
            <pc:docMk/>
            <pc:sldMk cId="1824176123" sldId="261"/>
            <ac:spMk id="3" creationId="{538E5270-E050-4D66-A739-B963C0744FBB}"/>
          </ac:spMkLst>
        </pc:spChg>
      </pc:sldChg>
      <pc:sldChg chg="modSp add">
        <pc:chgData name="KEV Flanagan" userId="e75a95ef912aacc6" providerId="LiveId" clId="{E52BB9AE-59C7-488A-B9A6-94FD667D0242}" dt="2020-11-24T11:23:28.930" v="273" actId="20577"/>
        <pc:sldMkLst>
          <pc:docMk/>
          <pc:sldMk cId="4068146103" sldId="262"/>
        </pc:sldMkLst>
        <pc:spChg chg="mod">
          <ac:chgData name="KEV Flanagan" userId="e75a95ef912aacc6" providerId="LiveId" clId="{E52BB9AE-59C7-488A-B9A6-94FD667D0242}" dt="2020-11-24T11:23:28.930" v="273" actId="20577"/>
          <ac:spMkLst>
            <pc:docMk/>
            <pc:sldMk cId="4068146103" sldId="262"/>
            <ac:spMk id="2" creationId="{76F36A0C-01A3-424A-980A-269D4EA26297}"/>
          </ac:spMkLst>
        </pc:spChg>
        <pc:spChg chg="mod">
          <ac:chgData name="KEV Flanagan" userId="e75a95ef912aacc6" providerId="LiveId" clId="{E52BB9AE-59C7-488A-B9A6-94FD667D0242}" dt="2020-11-24T11:19:50.435" v="259" actId="20577"/>
          <ac:spMkLst>
            <pc:docMk/>
            <pc:sldMk cId="4068146103" sldId="262"/>
            <ac:spMk id="3" creationId="{15168177-DA56-447F-936A-76D81E424BDD}"/>
          </ac:spMkLst>
        </pc:spChg>
      </pc:sldChg>
      <pc:sldChg chg="addSp delSp modSp add">
        <pc:chgData name="KEV Flanagan" userId="e75a95ef912aacc6" providerId="LiveId" clId="{E52BB9AE-59C7-488A-B9A6-94FD667D0242}" dt="2020-11-24T11:27:27.906" v="319" actId="1076"/>
        <pc:sldMkLst>
          <pc:docMk/>
          <pc:sldMk cId="2939435953" sldId="263"/>
        </pc:sldMkLst>
        <pc:spChg chg="mod">
          <ac:chgData name="KEV Flanagan" userId="e75a95ef912aacc6" providerId="LiveId" clId="{E52BB9AE-59C7-488A-B9A6-94FD667D0242}" dt="2020-11-24T11:24:52.482" v="305" actId="20577"/>
          <ac:spMkLst>
            <pc:docMk/>
            <pc:sldMk cId="2939435953" sldId="263"/>
            <ac:spMk id="2" creationId="{84D54CFC-D9F9-4756-90EF-7C10AB1B067C}"/>
          </ac:spMkLst>
        </pc:spChg>
        <pc:spChg chg="mod">
          <ac:chgData name="KEV Flanagan" userId="e75a95ef912aacc6" providerId="LiveId" clId="{E52BB9AE-59C7-488A-B9A6-94FD667D0242}" dt="2020-11-24T11:25:06.706" v="311" actId="20577"/>
          <ac:spMkLst>
            <pc:docMk/>
            <pc:sldMk cId="2939435953" sldId="263"/>
            <ac:spMk id="3" creationId="{9E15A93F-5591-4AF4-81C5-1019847A7153}"/>
          </ac:spMkLst>
        </pc:spChg>
        <pc:picChg chg="add mod">
          <ac:chgData name="KEV Flanagan" userId="e75a95ef912aacc6" providerId="LiveId" clId="{E52BB9AE-59C7-488A-B9A6-94FD667D0242}" dt="2020-11-24T11:27:27.906" v="319" actId="1076"/>
          <ac:picMkLst>
            <pc:docMk/>
            <pc:sldMk cId="2939435953" sldId="263"/>
            <ac:picMk id="1026" creationId="{CEE2C9A1-697B-4D1D-9DEA-31FD3C47C63D}"/>
          </ac:picMkLst>
        </pc:picChg>
        <pc:picChg chg="add del mod">
          <ac:chgData name="KEV Flanagan" userId="e75a95ef912aacc6" providerId="LiveId" clId="{E52BB9AE-59C7-488A-B9A6-94FD667D0242}" dt="2020-11-24T11:27:00.076" v="317"/>
          <ac:picMkLst>
            <pc:docMk/>
            <pc:sldMk cId="2939435953" sldId="263"/>
            <ac:picMk id="1028" creationId="{A9DCB8CA-E9E0-47BE-BC04-7CCDD2A857FC}"/>
          </ac:picMkLst>
        </pc:picChg>
      </pc:sldChg>
      <pc:sldChg chg="addSp delSp modSp add">
        <pc:chgData name="KEV Flanagan" userId="e75a95ef912aacc6" providerId="LiveId" clId="{E52BB9AE-59C7-488A-B9A6-94FD667D0242}" dt="2020-11-24T11:32:53.812" v="455" actId="478"/>
        <pc:sldMkLst>
          <pc:docMk/>
          <pc:sldMk cId="1889500109" sldId="264"/>
        </pc:sldMkLst>
        <pc:spChg chg="del">
          <ac:chgData name="KEV Flanagan" userId="e75a95ef912aacc6" providerId="LiveId" clId="{E52BB9AE-59C7-488A-B9A6-94FD667D0242}" dt="2020-11-24T11:25:40.127" v="313"/>
          <ac:spMkLst>
            <pc:docMk/>
            <pc:sldMk cId="1889500109" sldId="264"/>
            <ac:spMk id="3" creationId="{5D1B33FE-3274-4BEB-B1EE-2311448EB12E}"/>
          </ac:spMkLst>
        </pc:spChg>
        <pc:spChg chg="add mod">
          <ac:chgData name="KEV Flanagan" userId="e75a95ef912aacc6" providerId="LiveId" clId="{E52BB9AE-59C7-488A-B9A6-94FD667D0242}" dt="2020-11-24T11:32:53.812" v="455" actId="478"/>
          <ac:spMkLst>
            <pc:docMk/>
            <pc:sldMk cId="1889500109" sldId="264"/>
            <ac:spMk id="4" creationId="{4CFD6A21-D3B5-466A-ADB8-CE99F88E8993}"/>
          </ac:spMkLst>
        </pc:spChg>
        <pc:picChg chg="add del">
          <ac:chgData name="KEV Flanagan" userId="e75a95ef912aacc6" providerId="LiveId" clId="{E52BB9AE-59C7-488A-B9A6-94FD667D0242}" dt="2020-11-24T11:32:53.812" v="455" actId="478"/>
          <ac:picMkLst>
            <pc:docMk/>
            <pc:sldMk cId="1889500109" sldId="264"/>
            <ac:picMk id="2050" creationId="{CFC871FF-A2A1-4731-86FB-2CA880EF4741}"/>
          </ac:picMkLst>
        </pc:picChg>
      </pc:sldChg>
      <pc:sldChg chg="modSp add">
        <pc:chgData name="KEV Flanagan" userId="e75a95ef912aacc6" providerId="LiveId" clId="{E52BB9AE-59C7-488A-B9A6-94FD667D0242}" dt="2020-11-24T11:28:19.906" v="393" actId="20577"/>
        <pc:sldMkLst>
          <pc:docMk/>
          <pc:sldMk cId="2041009836" sldId="265"/>
        </pc:sldMkLst>
        <pc:spChg chg="mod">
          <ac:chgData name="KEV Flanagan" userId="e75a95ef912aacc6" providerId="LiveId" clId="{E52BB9AE-59C7-488A-B9A6-94FD667D0242}" dt="2020-11-24T11:28:05.490" v="364" actId="20577"/>
          <ac:spMkLst>
            <pc:docMk/>
            <pc:sldMk cId="2041009836" sldId="265"/>
            <ac:spMk id="2" creationId="{2419A042-EE4B-4A3C-B243-2B9D727776AF}"/>
          </ac:spMkLst>
        </pc:spChg>
        <pc:spChg chg="mod">
          <ac:chgData name="KEV Flanagan" userId="e75a95ef912aacc6" providerId="LiveId" clId="{E52BB9AE-59C7-488A-B9A6-94FD667D0242}" dt="2020-11-24T11:28:19.906" v="393" actId="20577"/>
          <ac:spMkLst>
            <pc:docMk/>
            <pc:sldMk cId="2041009836" sldId="265"/>
            <ac:spMk id="3" creationId="{F6ED59BF-1A95-42FB-A340-681272A8820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711E18-3587-491F-B9CD-1BEA8DB3D31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C549281-D02F-4DFB-8264-6773856E767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E"/>
            <a:t>Website for Students – place to go for resources/help –a students go to Application!</a:t>
          </a:r>
          <a:endParaRPr lang="en-US"/>
        </a:p>
      </dgm:t>
    </dgm:pt>
    <dgm:pt modelId="{AE5D3E96-4E14-40AF-804B-00E32A2FEEFD}" type="parTrans" cxnId="{24FEE20F-C716-474B-970A-A5D847858663}">
      <dgm:prSet/>
      <dgm:spPr/>
      <dgm:t>
        <a:bodyPr/>
        <a:lstStyle/>
        <a:p>
          <a:endParaRPr lang="en-US"/>
        </a:p>
      </dgm:t>
    </dgm:pt>
    <dgm:pt modelId="{0DC3C7C8-F5B1-41C5-99D8-B629B76482DF}" type="sibTrans" cxnId="{24FEE20F-C716-474B-970A-A5D847858663}">
      <dgm:prSet/>
      <dgm:spPr/>
      <dgm:t>
        <a:bodyPr/>
        <a:lstStyle/>
        <a:p>
          <a:endParaRPr lang="en-US"/>
        </a:p>
      </dgm:t>
    </dgm:pt>
    <dgm:pt modelId="{BEBE365E-1384-4B76-85F8-FD00FE33AB9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E" dirty="0"/>
            <a:t>Share content &amp; files</a:t>
          </a:r>
          <a:endParaRPr lang="en-US" dirty="0"/>
        </a:p>
      </dgm:t>
    </dgm:pt>
    <dgm:pt modelId="{068056E9-A591-4941-9A11-5A8CBE72519E}" type="parTrans" cxnId="{136D76FE-F697-426F-A954-5A5C1EB90B8D}">
      <dgm:prSet/>
      <dgm:spPr/>
      <dgm:t>
        <a:bodyPr/>
        <a:lstStyle/>
        <a:p>
          <a:endParaRPr lang="en-US"/>
        </a:p>
      </dgm:t>
    </dgm:pt>
    <dgm:pt modelId="{BEB14B1C-21EA-4060-A31B-FC4C185F969D}" type="sibTrans" cxnId="{136D76FE-F697-426F-A954-5A5C1EB90B8D}">
      <dgm:prSet/>
      <dgm:spPr/>
      <dgm:t>
        <a:bodyPr/>
        <a:lstStyle/>
        <a:p>
          <a:endParaRPr lang="en-US"/>
        </a:p>
      </dgm:t>
    </dgm:pt>
    <dgm:pt modelId="{A5E834BC-EF9D-4051-A09C-CF36E139C54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E"/>
            <a:t>Chat with other students for different purposes :</a:t>
          </a:r>
          <a:endParaRPr lang="en-US"/>
        </a:p>
      </dgm:t>
    </dgm:pt>
    <dgm:pt modelId="{084169C5-E7F4-4E39-876D-4FC358ADF453}" type="parTrans" cxnId="{20D99725-5A03-47F4-8B19-67B6E84F4C78}">
      <dgm:prSet/>
      <dgm:spPr/>
      <dgm:t>
        <a:bodyPr/>
        <a:lstStyle/>
        <a:p>
          <a:endParaRPr lang="en-US"/>
        </a:p>
      </dgm:t>
    </dgm:pt>
    <dgm:pt modelId="{423FA515-481F-41B1-B525-B89D0D2A2928}" type="sibTrans" cxnId="{20D99725-5A03-47F4-8B19-67B6E84F4C78}">
      <dgm:prSet/>
      <dgm:spPr/>
      <dgm:t>
        <a:bodyPr/>
        <a:lstStyle/>
        <a:p>
          <a:endParaRPr lang="en-US"/>
        </a:p>
      </dgm:t>
    </dgm:pt>
    <dgm:pt modelId="{57CE1FE0-718A-4B5E-8C5B-BE5543901E1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E" sz="1100" dirty="0"/>
            <a:t>Let people know of changes (</a:t>
          </a:r>
          <a:r>
            <a:rPr lang="en-IE" sz="1100" dirty="0" err="1"/>
            <a:t>eg</a:t>
          </a:r>
          <a:r>
            <a:rPr lang="en-IE" sz="1100" dirty="0"/>
            <a:t>: Timetable/exams)</a:t>
          </a:r>
          <a:endParaRPr lang="en-US" sz="1100" dirty="0"/>
        </a:p>
      </dgm:t>
    </dgm:pt>
    <dgm:pt modelId="{3AEDFB8E-1810-4DED-B0CE-C5B794819F25}" type="parTrans" cxnId="{60A05A24-D254-4205-8909-B69628D30974}">
      <dgm:prSet/>
      <dgm:spPr/>
      <dgm:t>
        <a:bodyPr/>
        <a:lstStyle/>
        <a:p>
          <a:endParaRPr lang="en-US"/>
        </a:p>
      </dgm:t>
    </dgm:pt>
    <dgm:pt modelId="{CB11040F-28DC-41D3-AB88-04DB3EFACA40}" type="sibTrans" cxnId="{60A05A24-D254-4205-8909-B69628D30974}">
      <dgm:prSet/>
      <dgm:spPr/>
      <dgm:t>
        <a:bodyPr/>
        <a:lstStyle/>
        <a:p>
          <a:endParaRPr lang="en-US"/>
        </a:p>
      </dgm:t>
    </dgm:pt>
    <dgm:pt modelId="{59691899-974E-44A1-9BFC-57A7C7F86E9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E" sz="1100" dirty="0"/>
            <a:t>Video call (Improve Communication)	</a:t>
          </a:r>
          <a:endParaRPr lang="en-US" sz="1100" dirty="0"/>
        </a:p>
      </dgm:t>
    </dgm:pt>
    <dgm:pt modelId="{6CE276B5-543A-4429-86BF-6F7389AAC76E}" type="parTrans" cxnId="{D75CEBEC-A32B-400E-B08C-173F9C26AA41}">
      <dgm:prSet/>
      <dgm:spPr/>
      <dgm:t>
        <a:bodyPr/>
        <a:lstStyle/>
        <a:p>
          <a:endParaRPr lang="en-US"/>
        </a:p>
      </dgm:t>
    </dgm:pt>
    <dgm:pt modelId="{1339F152-8A47-484E-88AC-874F73932AE0}" type="sibTrans" cxnId="{D75CEBEC-A32B-400E-B08C-173F9C26AA41}">
      <dgm:prSet/>
      <dgm:spPr/>
      <dgm:t>
        <a:bodyPr/>
        <a:lstStyle/>
        <a:p>
          <a:endParaRPr lang="en-US"/>
        </a:p>
      </dgm:t>
    </dgm:pt>
    <dgm:pt modelId="{F4892016-C730-4EA3-A958-2AB9C563DCA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E" sz="1100" dirty="0"/>
            <a:t>Keep Students on top of there classes and not fall behind</a:t>
          </a:r>
          <a:endParaRPr lang="en-US" sz="1100" dirty="0"/>
        </a:p>
      </dgm:t>
    </dgm:pt>
    <dgm:pt modelId="{996A3CC0-776C-4C0B-93E1-DC53575F8EC4}" type="parTrans" cxnId="{1D606E9B-93AE-439C-B535-2478B9B36141}">
      <dgm:prSet/>
      <dgm:spPr/>
      <dgm:t>
        <a:bodyPr/>
        <a:lstStyle/>
        <a:p>
          <a:endParaRPr lang="en-US"/>
        </a:p>
      </dgm:t>
    </dgm:pt>
    <dgm:pt modelId="{E14CD38A-F4CB-4789-9326-084A380752E4}" type="sibTrans" cxnId="{1D606E9B-93AE-439C-B535-2478B9B36141}">
      <dgm:prSet/>
      <dgm:spPr/>
      <dgm:t>
        <a:bodyPr/>
        <a:lstStyle/>
        <a:p>
          <a:endParaRPr lang="en-US"/>
        </a:p>
      </dgm:t>
    </dgm:pt>
    <dgm:pt modelId="{8934372F-76F9-40AF-A1FB-36F47498170A}" type="pres">
      <dgm:prSet presAssocID="{38711E18-3587-491F-B9CD-1BEA8DB3D31D}" presName="root" presStyleCnt="0">
        <dgm:presLayoutVars>
          <dgm:dir/>
          <dgm:resizeHandles val="exact"/>
        </dgm:presLayoutVars>
      </dgm:prSet>
      <dgm:spPr/>
    </dgm:pt>
    <dgm:pt modelId="{B1DC23BB-915D-492A-B7E0-9A91BD49DC50}" type="pres">
      <dgm:prSet presAssocID="{0C549281-D02F-4DFB-8264-6773856E7673}" presName="compNode" presStyleCnt="0"/>
      <dgm:spPr/>
    </dgm:pt>
    <dgm:pt modelId="{C0198D16-3088-4907-9883-E0554C59D34F}" type="pres">
      <dgm:prSet presAssocID="{0C549281-D02F-4DFB-8264-6773856E76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07987A3-DCE1-4922-9E9E-4BF13D718843}" type="pres">
      <dgm:prSet presAssocID="{0C549281-D02F-4DFB-8264-6773856E7673}" presName="iconSpace" presStyleCnt="0"/>
      <dgm:spPr/>
    </dgm:pt>
    <dgm:pt modelId="{6E389AB5-5059-4D8F-9ABF-6DA99707CF44}" type="pres">
      <dgm:prSet presAssocID="{0C549281-D02F-4DFB-8264-6773856E7673}" presName="parTx" presStyleLbl="revTx" presStyleIdx="0" presStyleCnt="6">
        <dgm:presLayoutVars>
          <dgm:chMax val="0"/>
          <dgm:chPref val="0"/>
        </dgm:presLayoutVars>
      </dgm:prSet>
      <dgm:spPr/>
    </dgm:pt>
    <dgm:pt modelId="{443F287B-491D-4E25-BC22-2FE5D4F52EDB}" type="pres">
      <dgm:prSet presAssocID="{0C549281-D02F-4DFB-8264-6773856E7673}" presName="txSpace" presStyleCnt="0"/>
      <dgm:spPr/>
    </dgm:pt>
    <dgm:pt modelId="{E7F0DAA7-CE10-495C-9789-3C3FE5C340FF}" type="pres">
      <dgm:prSet presAssocID="{0C549281-D02F-4DFB-8264-6773856E7673}" presName="desTx" presStyleLbl="revTx" presStyleIdx="1" presStyleCnt="6">
        <dgm:presLayoutVars/>
      </dgm:prSet>
      <dgm:spPr/>
    </dgm:pt>
    <dgm:pt modelId="{F7EA2FC0-35A6-4A8C-9A7B-4D373AEE0D16}" type="pres">
      <dgm:prSet presAssocID="{0DC3C7C8-F5B1-41C5-99D8-B629B76482DF}" presName="sibTrans" presStyleCnt="0"/>
      <dgm:spPr/>
    </dgm:pt>
    <dgm:pt modelId="{6136F796-3037-4AF0-A1E1-772C29F20BD0}" type="pres">
      <dgm:prSet presAssocID="{BEBE365E-1384-4B76-85F8-FD00FE33AB90}" presName="compNode" presStyleCnt="0"/>
      <dgm:spPr/>
    </dgm:pt>
    <dgm:pt modelId="{4AAA490A-AD8C-4387-BD28-44B5767AF6E2}" type="pres">
      <dgm:prSet presAssocID="{BEBE365E-1384-4B76-85F8-FD00FE33AB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FCDBADE-25EE-440E-A6BF-024585546CAF}" type="pres">
      <dgm:prSet presAssocID="{BEBE365E-1384-4B76-85F8-FD00FE33AB90}" presName="iconSpace" presStyleCnt="0"/>
      <dgm:spPr/>
    </dgm:pt>
    <dgm:pt modelId="{EE6C974C-784F-4525-8121-648EB6DAFE79}" type="pres">
      <dgm:prSet presAssocID="{BEBE365E-1384-4B76-85F8-FD00FE33AB90}" presName="parTx" presStyleLbl="revTx" presStyleIdx="2" presStyleCnt="6">
        <dgm:presLayoutVars>
          <dgm:chMax val="0"/>
          <dgm:chPref val="0"/>
        </dgm:presLayoutVars>
      </dgm:prSet>
      <dgm:spPr/>
    </dgm:pt>
    <dgm:pt modelId="{ADDA5489-6671-4EEE-A967-4932FD15BE8A}" type="pres">
      <dgm:prSet presAssocID="{BEBE365E-1384-4B76-85F8-FD00FE33AB90}" presName="txSpace" presStyleCnt="0"/>
      <dgm:spPr/>
    </dgm:pt>
    <dgm:pt modelId="{AFF9CF25-8FC9-4433-9944-28E3CC1BB286}" type="pres">
      <dgm:prSet presAssocID="{BEBE365E-1384-4B76-85F8-FD00FE33AB90}" presName="desTx" presStyleLbl="revTx" presStyleIdx="3" presStyleCnt="6">
        <dgm:presLayoutVars/>
      </dgm:prSet>
      <dgm:spPr/>
    </dgm:pt>
    <dgm:pt modelId="{DB213A9A-E6D1-46DC-B8CF-6E03FEEE8452}" type="pres">
      <dgm:prSet presAssocID="{BEB14B1C-21EA-4060-A31B-FC4C185F969D}" presName="sibTrans" presStyleCnt="0"/>
      <dgm:spPr/>
    </dgm:pt>
    <dgm:pt modelId="{74E32DC4-F5CD-4CA2-9037-E8581BA954F0}" type="pres">
      <dgm:prSet presAssocID="{A5E834BC-EF9D-4051-A09C-CF36E139C549}" presName="compNode" presStyleCnt="0"/>
      <dgm:spPr/>
    </dgm:pt>
    <dgm:pt modelId="{2225DEDB-38E7-41B9-93C5-DE6AD2784481}" type="pres">
      <dgm:prSet presAssocID="{A5E834BC-EF9D-4051-A09C-CF36E139C54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5F076C47-7546-4651-96D4-E4D786CB9887}" type="pres">
      <dgm:prSet presAssocID="{A5E834BC-EF9D-4051-A09C-CF36E139C549}" presName="iconSpace" presStyleCnt="0"/>
      <dgm:spPr/>
    </dgm:pt>
    <dgm:pt modelId="{DBFBE91F-38B1-434B-BF1C-1A201D89590A}" type="pres">
      <dgm:prSet presAssocID="{A5E834BC-EF9D-4051-A09C-CF36E139C549}" presName="parTx" presStyleLbl="revTx" presStyleIdx="4" presStyleCnt="6">
        <dgm:presLayoutVars>
          <dgm:chMax val="0"/>
          <dgm:chPref val="0"/>
        </dgm:presLayoutVars>
      </dgm:prSet>
      <dgm:spPr/>
    </dgm:pt>
    <dgm:pt modelId="{5BC1A9E2-4519-4082-B377-D6C31F216B16}" type="pres">
      <dgm:prSet presAssocID="{A5E834BC-EF9D-4051-A09C-CF36E139C549}" presName="txSpace" presStyleCnt="0"/>
      <dgm:spPr/>
    </dgm:pt>
    <dgm:pt modelId="{B8B2C7E4-ADD5-4827-B0AB-F20CDB85E02F}" type="pres">
      <dgm:prSet presAssocID="{A5E834BC-EF9D-4051-A09C-CF36E139C549}" presName="desTx" presStyleLbl="revTx" presStyleIdx="5" presStyleCnt="6">
        <dgm:presLayoutVars/>
      </dgm:prSet>
      <dgm:spPr/>
    </dgm:pt>
  </dgm:ptLst>
  <dgm:cxnLst>
    <dgm:cxn modelId="{24FEE20F-C716-474B-970A-A5D847858663}" srcId="{38711E18-3587-491F-B9CD-1BEA8DB3D31D}" destId="{0C549281-D02F-4DFB-8264-6773856E7673}" srcOrd="0" destOrd="0" parTransId="{AE5D3E96-4E14-40AF-804B-00E32A2FEEFD}" sibTransId="{0DC3C7C8-F5B1-41C5-99D8-B629B76482DF}"/>
    <dgm:cxn modelId="{F544D31A-1FA5-40C6-B597-F922A8B535C8}" type="presOf" srcId="{38711E18-3587-491F-B9CD-1BEA8DB3D31D}" destId="{8934372F-76F9-40AF-A1FB-36F47498170A}" srcOrd="0" destOrd="0" presId="urn:microsoft.com/office/officeart/2018/5/layout/CenteredIconLabelDescriptionList"/>
    <dgm:cxn modelId="{60A05A24-D254-4205-8909-B69628D30974}" srcId="{A5E834BC-EF9D-4051-A09C-CF36E139C549}" destId="{57CE1FE0-718A-4B5E-8C5B-BE5543901E18}" srcOrd="0" destOrd="0" parTransId="{3AEDFB8E-1810-4DED-B0CE-C5B794819F25}" sibTransId="{CB11040F-28DC-41D3-AB88-04DB3EFACA40}"/>
    <dgm:cxn modelId="{20D99725-5A03-47F4-8B19-67B6E84F4C78}" srcId="{38711E18-3587-491F-B9CD-1BEA8DB3D31D}" destId="{A5E834BC-EF9D-4051-A09C-CF36E139C549}" srcOrd="2" destOrd="0" parTransId="{084169C5-E7F4-4E39-876D-4FC358ADF453}" sibTransId="{423FA515-481F-41B1-B525-B89D0D2A2928}"/>
    <dgm:cxn modelId="{1D606E9B-93AE-439C-B535-2478B9B36141}" srcId="{A5E834BC-EF9D-4051-A09C-CF36E139C549}" destId="{F4892016-C730-4EA3-A958-2AB9C563DCA0}" srcOrd="2" destOrd="0" parTransId="{996A3CC0-776C-4C0B-93E1-DC53575F8EC4}" sibTransId="{E14CD38A-F4CB-4789-9326-084A380752E4}"/>
    <dgm:cxn modelId="{17C403BB-13FD-416E-9BB1-CB3C13CBDFD5}" type="presOf" srcId="{0C549281-D02F-4DFB-8264-6773856E7673}" destId="{6E389AB5-5059-4D8F-9ABF-6DA99707CF44}" srcOrd="0" destOrd="0" presId="urn:microsoft.com/office/officeart/2018/5/layout/CenteredIconLabelDescriptionList"/>
    <dgm:cxn modelId="{D6D45DBC-5906-410B-911E-D35C6482C0E2}" type="presOf" srcId="{BEBE365E-1384-4B76-85F8-FD00FE33AB90}" destId="{EE6C974C-784F-4525-8121-648EB6DAFE79}" srcOrd="0" destOrd="0" presId="urn:microsoft.com/office/officeart/2018/5/layout/CenteredIconLabelDescriptionList"/>
    <dgm:cxn modelId="{7F586EE0-3325-4F6B-9B8B-39E4F50ABB45}" type="presOf" srcId="{59691899-974E-44A1-9BFC-57A7C7F86E9E}" destId="{B8B2C7E4-ADD5-4827-B0AB-F20CDB85E02F}" srcOrd="0" destOrd="1" presId="urn:microsoft.com/office/officeart/2018/5/layout/CenteredIconLabelDescriptionList"/>
    <dgm:cxn modelId="{6070EDE9-9875-4BF9-BE6A-FFC23EA65BDC}" type="presOf" srcId="{A5E834BC-EF9D-4051-A09C-CF36E139C549}" destId="{DBFBE91F-38B1-434B-BF1C-1A201D89590A}" srcOrd="0" destOrd="0" presId="urn:microsoft.com/office/officeart/2018/5/layout/CenteredIconLabelDescriptionList"/>
    <dgm:cxn modelId="{D75CEBEC-A32B-400E-B08C-173F9C26AA41}" srcId="{A5E834BC-EF9D-4051-A09C-CF36E139C549}" destId="{59691899-974E-44A1-9BFC-57A7C7F86E9E}" srcOrd="1" destOrd="0" parTransId="{6CE276B5-543A-4429-86BF-6F7389AAC76E}" sibTransId="{1339F152-8A47-484E-88AC-874F73932AE0}"/>
    <dgm:cxn modelId="{581315F8-D65F-4A3B-A37E-FC010C4BF15E}" type="presOf" srcId="{57CE1FE0-718A-4B5E-8C5B-BE5543901E18}" destId="{B8B2C7E4-ADD5-4827-B0AB-F20CDB85E02F}" srcOrd="0" destOrd="0" presId="urn:microsoft.com/office/officeart/2018/5/layout/CenteredIconLabelDescriptionList"/>
    <dgm:cxn modelId="{D24435F8-5FA2-4634-9E77-CB88C19F9297}" type="presOf" srcId="{F4892016-C730-4EA3-A958-2AB9C563DCA0}" destId="{B8B2C7E4-ADD5-4827-B0AB-F20CDB85E02F}" srcOrd="0" destOrd="2" presId="urn:microsoft.com/office/officeart/2018/5/layout/CenteredIconLabelDescriptionList"/>
    <dgm:cxn modelId="{136D76FE-F697-426F-A954-5A5C1EB90B8D}" srcId="{38711E18-3587-491F-B9CD-1BEA8DB3D31D}" destId="{BEBE365E-1384-4B76-85F8-FD00FE33AB90}" srcOrd="1" destOrd="0" parTransId="{068056E9-A591-4941-9A11-5A8CBE72519E}" sibTransId="{BEB14B1C-21EA-4060-A31B-FC4C185F969D}"/>
    <dgm:cxn modelId="{088D7303-CF21-4B7F-A61B-3B92F24F5EB9}" type="presParOf" srcId="{8934372F-76F9-40AF-A1FB-36F47498170A}" destId="{B1DC23BB-915D-492A-B7E0-9A91BD49DC50}" srcOrd="0" destOrd="0" presId="urn:microsoft.com/office/officeart/2018/5/layout/CenteredIconLabelDescriptionList"/>
    <dgm:cxn modelId="{7C625D19-A3F7-41EA-8EE6-158C31FC8B7A}" type="presParOf" srcId="{B1DC23BB-915D-492A-B7E0-9A91BD49DC50}" destId="{C0198D16-3088-4907-9883-E0554C59D34F}" srcOrd="0" destOrd="0" presId="urn:microsoft.com/office/officeart/2018/5/layout/CenteredIconLabelDescriptionList"/>
    <dgm:cxn modelId="{60DCB869-75A4-44ED-A800-85FE61D55137}" type="presParOf" srcId="{B1DC23BB-915D-492A-B7E0-9A91BD49DC50}" destId="{607987A3-DCE1-4922-9E9E-4BF13D718843}" srcOrd="1" destOrd="0" presId="urn:microsoft.com/office/officeart/2018/5/layout/CenteredIconLabelDescriptionList"/>
    <dgm:cxn modelId="{46F7CBC7-E626-4938-ABB1-9E0AA893FB18}" type="presParOf" srcId="{B1DC23BB-915D-492A-B7E0-9A91BD49DC50}" destId="{6E389AB5-5059-4D8F-9ABF-6DA99707CF44}" srcOrd="2" destOrd="0" presId="urn:microsoft.com/office/officeart/2018/5/layout/CenteredIconLabelDescriptionList"/>
    <dgm:cxn modelId="{EE2E6FA2-048F-47DD-8760-412D80D7B537}" type="presParOf" srcId="{B1DC23BB-915D-492A-B7E0-9A91BD49DC50}" destId="{443F287B-491D-4E25-BC22-2FE5D4F52EDB}" srcOrd="3" destOrd="0" presId="urn:microsoft.com/office/officeart/2018/5/layout/CenteredIconLabelDescriptionList"/>
    <dgm:cxn modelId="{A2B763DC-84F7-4494-B5B3-A6B024C8B1A3}" type="presParOf" srcId="{B1DC23BB-915D-492A-B7E0-9A91BD49DC50}" destId="{E7F0DAA7-CE10-495C-9789-3C3FE5C340FF}" srcOrd="4" destOrd="0" presId="urn:microsoft.com/office/officeart/2018/5/layout/CenteredIconLabelDescriptionList"/>
    <dgm:cxn modelId="{00C2EC70-8AEA-48C9-A9BA-AC137F5DFCA8}" type="presParOf" srcId="{8934372F-76F9-40AF-A1FB-36F47498170A}" destId="{F7EA2FC0-35A6-4A8C-9A7B-4D373AEE0D16}" srcOrd="1" destOrd="0" presId="urn:microsoft.com/office/officeart/2018/5/layout/CenteredIconLabelDescriptionList"/>
    <dgm:cxn modelId="{9F25D828-E58E-4F60-AB74-9D57C0BE0CD1}" type="presParOf" srcId="{8934372F-76F9-40AF-A1FB-36F47498170A}" destId="{6136F796-3037-4AF0-A1E1-772C29F20BD0}" srcOrd="2" destOrd="0" presId="urn:microsoft.com/office/officeart/2018/5/layout/CenteredIconLabelDescriptionList"/>
    <dgm:cxn modelId="{B77378C4-AE23-49D2-9FE3-366131797C48}" type="presParOf" srcId="{6136F796-3037-4AF0-A1E1-772C29F20BD0}" destId="{4AAA490A-AD8C-4387-BD28-44B5767AF6E2}" srcOrd="0" destOrd="0" presId="urn:microsoft.com/office/officeart/2018/5/layout/CenteredIconLabelDescriptionList"/>
    <dgm:cxn modelId="{6ABE8B21-BF14-4964-AF3B-1B4D63B69EE2}" type="presParOf" srcId="{6136F796-3037-4AF0-A1E1-772C29F20BD0}" destId="{7FCDBADE-25EE-440E-A6BF-024585546CAF}" srcOrd="1" destOrd="0" presId="urn:microsoft.com/office/officeart/2018/5/layout/CenteredIconLabelDescriptionList"/>
    <dgm:cxn modelId="{DD19A66D-4ED3-4CDD-9404-3D13EA172A1B}" type="presParOf" srcId="{6136F796-3037-4AF0-A1E1-772C29F20BD0}" destId="{EE6C974C-784F-4525-8121-648EB6DAFE79}" srcOrd="2" destOrd="0" presId="urn:microsoft.com/office/officeart/2018/5/layout/CenteredIconLabelDescriptionList"/>
    <dgm:cxn modelId="{9617368C-DCF2-4640-8830-9A136447AE6B}" type="presParOf" srcId="{6136F796-3037-4AF0-A1E1-772C29F20BD0}" destId="{ADDA5489-6671-4EEE-A967-4932FD15BE8A}" srcOrd="3" destOrd="0" presId="urn:microsoft.com/office/officeart/2018/5/layout/CenteredIconLabelDescriptionList"/>
    <dgm:cxn modelId="{6EBC651F-64E3-4AE4-BA78-D89DFC9F1780}" type="presParOf" srcId="{6136F796-3037-4AF0-A1E1-772C29F20BD0}" destId="{AFF9CF25-8FC9-4433-9944-28E3CC1BB286}" srcOrd="4" destOrd="0" presId="urn:microsoft.com/office/officeart/2018/5/layout/CenteredIconLabelDescriptionList"/>
    <dgm:cxn modelId="{9C3F93ED-B90C-4516-AAD9-2142B6F96FEE}" type="presParOf" srcId="{8934372F-76F9-40AF-A1FB-36F47498170A}" destId="{DB213A9A-E6D1-46DC-B8CF-6E03FEEE8452}" srcOrd="3" destOrd="0" presId="urn:microsoft.com/office/officeart/2018/5/layout/CenteredIconLabelDescriptionList"/>
    <dgm:cxn modelId="{3A2883B1-621A-429F-A018-EA76A58E2C65}" type="presParOf" srcId="{8934372F-76F9-40AF-A1FB-36F47498170A}" destId="{74E32DC4-F5CD-4CA2-9037-E8581BA954F0}" srcOrd="4" destOrd="0" presId="urn:microsoft.com/office/officeart/2018/5/layout/CenteredIconLabelDescriptionList"/>
    <dgm:cxn modelId="{3A4BE82A-EC97-44EE-A092-7379EDC234EA}" type="presParOf" srcId="{74E32DC4-F5CD-4CA2-9037-E8581BA954F0}" destId="{2225DEDB-38E7-41B9-93C5-DE6AD2784481}" srcOrd="0" destOrd="0" presId="urn:microsoft.com/office/officeart/2018/5/layout/CenteredIconLabelDescriptionList"/>
    <dgm:cxn modelId="{60AE39EF-A96D-4202-80C5-38D280A7FACD}" type="presParOf" srcId="{74E32DC4-F5CD-4CA2-9037-E8581BA954F0}" destId="{5F076C47-7546-4651-96D4-E4D786CB9887}" srcOrd="1" destOrd="0" presId="urn:microsoft.com/office/officeart/2018/5/layout/CenteredIconLabelDescriptionList"/>
    <dgm:cxn modelId="{4028DA96-B746-4EA3-91A2-1BE9E729B5D1}" type="presParOf" srcId="{74E32DC4-F5CD-4CA2-9037-E8581BA954F0}" destId="{DBFBE91F-38B1-434B-BF1C-1A201D89590A}" srcOrd="2" destOrd="0" presId="urn:microsoft.com/office/officeart/2018/5/layout/CenteredIconLabelDescriptionList"/>
    <dgm:cxn modelId="{A215F24C-180A-471D-BBFB-991E641C6303}" type="presParOf" srcId="{74E32DC4-F5CD-4CA2-9037-E8581BA954F0}" destId="{5BC1A9E2-4519-4082-B377-D6C31F216B16}" srcOrd="3" destOrd="0" presId="urn:microsoft.com/office/officeart/2018/5/layout/CenteredIconLabelDescriptionList"/>
    <dgm:cxn modelId="{AC8B12BA-8B32-46EA-B652-AD3EEF538B48}" type="presParOf" srcId="{74E32DC4-F5CD-4CA2-9037-E8581BA954F0}" destId="{B8B2C7E4-ADD5-4827-B0AB-F20CDB85E02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98D16-3088-4907-9883-E0554C59D34F}">
      <dsp:nvSpPr>
        <dsp:cNvPr id="0" name=""/>
        <dsp:cNvSpPr/>
      </dsp:nvSpPr>
      <dsp:spPr>
        <a:xfrm>
          <a:off x="1011940" y="324"/>
          <a:ext cx="1079788" cy="10797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89AB5-5059-4D8F-9ABF-6DA99707CF44}">
      <dsp:nvSpPr>
        <dsp:cNvPr id="0" name=""/>
        <dsp:cNvSpPr/>
      </dsp:nvSpPr>
      <dsp:spPr>
        <a:xfrm>
          <a:off x="9279" y="1201906"/>
          <a:ext cx="3085109" cy="636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E" sz="1400" kern="1200"/>
            <a:t>Website for Students – place to go for resources/help –a students go to Application!</a:t>
          </a:r>
          <a:endParaRPr lang="en-US" sz="1400" kern="1200"/>
        </a:p>
      </dsp:txBody>
      <dsp:txXfrm>
        <a:off x="9279" y="1201906"/>
        <a:ext cx="3085109" cy="636303"/>
      </dsp:txXfrm>
    </dsp:sp>
    <dsp:sp modelId="{E7F0DAA7-CE10-495C-9789-3C3FE5C340FF}">
      <dsp:nvSpPr>
        <dsp:cNvPr id="0" name=""/>
        <dsp:cNvSpPr/>
      </dsp:nvSpPr>
      <dsp:spPr>
        <a:xfrm>
          <a:off x="9279" y="1894858"/>
          <a:ext cx="3085109" cy="937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AA490A-AD8C-4387-BD28-44B5767AF6E2}">
      <dsp:nvSpPr>
        <dsp:cNvPr id="0" name=""/>
        <dsp:cNvSpPr/>
      </dsp:nvSpPr>
      <dsp:spPr>
        <a:xfrm>
          <a:off x="4636943" y="324"/>
          <a:ext cx="1079788" cy="10797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C974C-784F-4525-8121-648EB6DAFE79}">
      <dsp:nvSpPr>
        <dsp:cNvPr id="0" name=""/>
        <dsp:cNvSpPr/>
      </dsp:nvSpPr>
      <dsp:spPr>
        <a:xfrm>
          <a:off x="3634282" y="1201906"/>
          <a:ext cx="3085109" cy="636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E" sz="1400" kern="1200" dirty="0"/>
            <a:t>Share content &amp; files</a:t>
          </a:r>
          <a:endParaRPr lang="en-US" sz="1400" kern="1200" dirty="0"/>
        </a:p>
      </dsp:txBody>
      <dsp:txXfrm>
        <a:off x="3634282" y="1201906"/>
        <a:ext cx="3085109" cy="636303"/>
      </dsp:txXfrm>
    </dsp:sp>
    <dsp:sp modelId="{AFF9CF25-8FC9-4433-9944-28E3CC1BB286}">
      <dsp:nvSpPr>
        <dsp:cNvPr id="0" name=""/>
        <dsp:cNvSpPr/>
      </dsp:nvSpPr>
      <dsp:spPr>
        <a:xfrm>
          <a:off x="3634282" y="1894858"/>
          <a:ext cx="3085109" cy="937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25DEDB-38E7-41B9-93C5-DE6AD2784481}">
      <dsp:nvSpPr>
        <dsp:cNvPr id="0" name=""/>
        <dsp:cNvSpPr/>
      </dsp:nvSpPr>
      <dsp:spPr>
        <a:xfrm>
          <a:off x="8261946" y="324"/>
          <a:ext cx="1079788" cy="10797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BE91F-38B1-434B-BF1C-1A201D89590A}">
      <dsp:nvSpPr>
        <dsp:cNvPr id="0" name=""/>
        <dsp:cNvSpPr/>
      </dsp:nvSpPr>
      <dsp:spPr>
        <a:xfrm>
          <a:off x="7259286" y="1201906"/>
          <a:ext cx="3085109" cy="636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E" sz="1400" kern="1200"/>
            <a:t>Chat with other students for different purposes :</a:t>
          </a:r>
          <a:endParaRPr lang="en-US" sz="1400" kern="1200"/>
        </a:p>
      </dsp:txBody>
      <dsp:txXfrm>
        <a:off x="7259286" y="1201906"/>
        <a:ext cx="3085109" cy="636303"/>
      </dsp:txXfrm>
    </dsp:sp>
    <dsp:sp modelId="{B8B2C7E4-ADD5-4827-B0AB-F20CDB85E02F}">
      <dsp:nvSpPr>
        <dsp:cNvPr id="0" name=""/>
        <dsp:cNvSpPr/>
      </dsp:nvSpPr>
      <dsp:spPr>
        <a:xfrm>
          <a:off x="7259286" y="1894858"/>
          <a:ext cx="3085109" cy="937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100" kern="1200" dirty="0"/>
            <a:t>Let people know of changes (</a:t>
          </a:r>
          <a:r>
            <a:rPr lang="en-IE" sz="1100" kern="1200" dirty="0" err="1"/>
            <a:t>eg</a:t>
          </a:r>
          <a:r>
            <a:rPr lang="en-IE" sz="1100" kern="1200" dirty="0"/>
            <a:t>: Timetable/exams)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100" kern="1200" dirty="0"/>
            <a:t>Video call (Improve Communication)	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100" kern="1200" dirty="0"/>
            <a:t>Keep Students on top of there classes and not fall behind</a:t>
          </a:r>
          <a:endParaRPr lang="en-US" sz="1100" kern="1200" dirty="0"/>
        </a:p>
      </dsp:txBody>
      <dsp:txXfrm>
        <a:off x="7259286" y="1894858"/>
        <a:ext cx="3085109" cy="937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583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8425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7231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1637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6874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1888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3783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820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740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335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948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248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204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483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903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288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BC94D-B67F-4900-991F-6B3AA9ACFC04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554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udent-mania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6DBB1A9-22FF-46E7-97B9-AE547747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8B0E8-CE55-48EF-B005-7BDFDAACF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635" y="1289889"/>
            <a:ext cx="5854698" cy="4278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 kern="1200" dirty="0" err="1">
                <a:latin typeface="+mj-lt"/>
                <a:ea typeface="+mj-ea"/>
                <a:cs typeface="+mj-cs"/>
              </a:rPr>
              <a:t>StudentMania</a:t>
            </a:r>
            <a:endParaRPr lang="en-US" sz="5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A9879-EAB6-418D-9098-972E1F1F9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8221" y="1289889"/>
            <a:ext cx="2989891" cy="42782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Discord for Students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By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Jack Haugh G00359747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Kevin Flanagan G00228079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Stephen Gallagher G00314689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3A1AAD47-56AD-4EE6-A88C-981D060D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7811" y="2473325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962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E9FE-88AA-44C0-8954-8C36F341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and audio – Web RTC</a:t>
            </a:r>
          </a:p>
        </p:txBody>
      </p:sp>
      <p:pic>
        <p:nvPicPr>
          <p:cNvPr id="5" name="Content Placeholder 4" descr="A screenshot of a person&#10;&#10;Description automatically generated">
            <a:extLst>
              <a:ext uri="{FF2B5EF4-FFF2-40B4-BE49-F238E27FC236}">
                <a16:creationId xmlns:a16="http://schemas.microsoft.com/office/drawing/2014/main" id="{3F60D791-587D-4F11-8953-7A805AE55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40194"/>
            <a:ext cx="10353675" cy="2806312"/>
          </a:xfr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C038D34-49F0-4CD3-AF83-25CA8BFA4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919" y="1801863"/>
            <a:ext cx="4324954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3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6794-6443-40C1-BF14-DF19F2A85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47108" cy="958163"/>
          </a:xfrm>
        </p:spPr>
        <p:txBody>
          <a:bodyPr>
            <a:normAutofit/>
          </a:bodyPr>
          <a:lstStyle/>
          <a:p>
            <a:r>
              <a:rPr lang="en-IE" sz="2400" dirty="0"/>
              <a:t>Semester 2 /Future Goals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A27E366-43D1-4757-A82F-9C2287799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641474"/>
            <a:ext cx="8153400" cy="238597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EEA1B4E-E9FD-4732-8B9F-58FFD3895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856" y="3269939"/>
            <a:ext cx="8318144" cy="25854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D4275A7-4889-4813-A624-2010053E377F}"/>
              </a:ext>
            </a:extLst>
          </p:cNvPr>
          <p:cNvSpPr txBox="1"/>
          <p:nvPr/>
        </p:nvSpPr>
        <p:spPr>
          <a:xfrm>
            <a:off x="89256" y="1834463"/>
            <a:ext cx="3784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u="sng" dirty="0">
                <a:solidFill>
                  <a:srgbClr val="FF0000"/>
                </a:solidFill>
              </a:rPr>
              <a:t>Login</a:t>
            </a:r>
            <a:r>
              <a:rPr lang="en-IE" dirty="0"/>
              <a:t> – </a:t>
            </a:r>
            <a:r>
              <a:rPr lang="en-IE" i="1" dirty="0"/>
              <a:t>functioning login</a:t>
            </a:r>
          </a:p>
          <a:p>
            <a:endParaRPr lang="en-IE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u="sng" dirty="0">
                <a:solidFill>
                  <a:srgbClr val="FF0000"/>
                </a:solidFill>
              </a:rPr>
              <a:t>Modules for student </a:t>
            </a:r>
            <a:r>
              <a:rPr lang="en-IE" dirty="0"/>
              <a:t>– </a:t>
            </a:r>
            <a:r>
              <a:rPr lang="en-IE" i="1" dirty="0"/>
              <a:t>students having there own section for each of there modules</a:t>
            </a:r>
          </a:p>
          <a:p>
            <a:endParaRPr lang="en-IE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u="sng" dirty="0" err="1">
                <a:solidFill>
                  <a:srgbClr val="FF0000"/>
                </a:solidFill>
              </a:rPr>
              <a:t>Chatbox</a:t>
            </a:r>
            <a:r>
              <a:rPr lang="en-IE" dirty="0"/>
              <a:t> – </a:t>
            </a:r>
            <a:r>
              <a:rPr lang="en-IE" i="1" dirty="0"/>
              <a:t>Getting communication between users in real time</a:t>
            </a:r>
          </a:p>
          <a:p>
            <a:endParaRPr lang="en-IE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u="sng" dirty="0">
                <a:solidFill>
                  <a:srgbClr val="FF0000"/>
                </a:solidFill>
              </a:rPr>
              <a:t>Video</a:t>
            </a:r>
            <a:r>
              <a:rPr lang="en-IE" dirty="0"/>
              <a:t>- allowing users to be able to Video call one another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87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A042-EE4B-4A3C-B243-2B9D7277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Demo of 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D59BF-1A95-42FB-A340-681272A88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Link to website!</a:t>
            </a:r>
          </a:p>
          <a:p>
            <a:r>
              <a:rPr lang="en-IE" dirty="0">
                <a:hlinkClick r:id="rId2"/>
              </a:rPr>
              <a:t>http://www.student-mania.com/</a:t>
            </a:r>
            <a:endParaRPr lang="en-IE" dirty="0"/>
          </a:p>
          <a:p>
            <a:r>
              <a:rPr lang="en-IE" dirty="0"/>
              <a:t>Show it off!</a:t>
            </a:r>
          </a:p>
          <a:p>
            <a:r>
              <a:rPr lang="en-IE" dirty="0"/>
              <a:t>Video???</a:t>
            </a:r>
          </a:p>
        </p:txBody>
      </p:sp>
    </p:spTree>
    <p:extLst>
      <p:ext uri="{BB962C8B-B14F-4D97-AF65-F5344CB8AC3E}">
        <p14:creationId xmlns:p14="http://schemas.microsoft.com/office/powerpoint/2010/main" val="204100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B0A71D-2458-409F-89E7-06F5F1B36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48" b="1"/>
          <a:stretch/>
        </p:blipFill>
        <p:spPr>
          <a:xfrm>
            <a:off x="1112326" y="643466"/>
            <a:ext cx="9879657" cy="5571067"/>
          </a:xfrm>
          <a:prstGeom prst="rect">
            <a:avLst/>
          </a:prstGeom>
          <a:ln w="127000" cap="flat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246440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6A0C-01A3-424A-980A-269D4EA2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br>
              <a:rPr lang="en-IE" sz="2900"/>
            </a:br>
            <a:r>
              <a:rPr lang="en-IE" sz="2900"/>
              <a:t>Objectives</a:t>
            </a:r>
            <a:br>
              <a:rPr lang="en-IE" sz="2900"/>
            </a:br>
            <a:r>
              <a:rPr lang="en-IE" sz="2900"/>
              <a:t>Goals for overall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3FA38A-0701-41BF-A52A-08EA8CF9F6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248084"/>
              </p:ext>
            </p:extLst>
          </p:nvPr>
        </p:nvGraphicFramePr>
        <p:xfrm>
          <a:off x="914400" y="2563906"/>
          <a:ext cx="10353675" cy="2832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814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C5489D1-DA64-4FCB-986D-200CCE3C9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05" y="1368747"/>
            <a:ext cx="7896096" cy="5189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AAAF7D-1178-4ADC-A44F-1B10CBFD64A5}"/>
              </a:ext>
            </a:extLst>
          </p:cNvPr>
          <p:cNvSpPr txBox="1"/>
          <p:nvPr/>
        </p:nvSpPr>
        <p:spPr>
          <a:xfrm>
            <a:off x="417689" y="291529"/>
            <a:ext cx="4000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AWS Cloud</a:t>
            </a:r>
            <a:br>
              <a:rPr lang="en-US" sz="3200" dirty="0"/>
            </a:br>
            <a:r>
              <a:rPr lang="en-US" sz="3200" dirty="0"/>
              <a:t>Web 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0A862B-FF1D-43B5-8834-2B48C975321B}"/>
              </a:ext>
            </a:extLst>
          </p:cNvPr>
          <p:cNvSpPr txBox="1"/>
          <p:nvPr/>
        </p:nvSpPr>
        <p:spPr>
          <a:xfrm>
            <a:off x="8477956" y="2968976"/>
            <a:ext cx="2867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S3 Bucket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Storing Website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108162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AAC5-A210-4F71-A364-D2B32C244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66" y="351968"/>
            <a:ext cx="10515600" cy="772941"/>
          </a:xfrm>
        </p:spPr>
        <p:txBody>
          <a:bodyPr>
            <a:normAutofit fontScale="90000"/>
          </a:bodyPr>
          <a:lstStyle/>
          <a:p>
            <a:r>
              <a:rPr lang="en-GB" dirty="0"/>
              <a:t>Route 53 </a:t>
            </a:r>
            <a:br>
              <a:rPr lang="en-GB" dirty="0"/>
            </a:br>
            <a:r>
              <a:rPr lang="en-GB" sz="1800" dirty="0">
                <a:solidFill>
                  <a:srgbClr val="FF0000"/>
                </a:solidFill>
              </a:rPr>
              <a:t>Linking Website Bucket to custom GoDaddy Domain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022E0301-74A1-456D-A90B-F96F68726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58" y="2095499"/>
            <a:ext cx="10649242" cy="442334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B0E4C1-9958-4B81-A75E-5A882E323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58" y="1733549"/>
            <a:ext cx="26289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38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BDA6-34DA-4D62-BBAA-56743EA7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www.Student-Mania.com</a:t>
            </a: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A30B86A-4C30-4497-8372-86D091227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98" y="4067529"/>
            <a:ext cx="4170515" cy="250122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116339-9B1E-4666-9DEE-8FD32C31FD54}"/>
              </a:ext>
            </a:extLst>
          </p:cNvPr>
          <p:cNvSpPr txBox="1"/>
          <p:nvPr/>
        </p:nvSpPr>
        <p:spPr>
          <a:xfrm>
            <a:off x="4752394" y="1690688"/>
            <a:ext cx="218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Computer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759E6F-FAC0-4E45-8E44-3A6205D0C1FD}"/>
              </a:ext>
            </a:extLst>
          </p:cNvPr>
          <p:cNvSpPr txBox="1"/>
          <p:nvPr/>
        </p:nvSpPr>
        <p:spPr>
          <a:xfrm>
            <a:off x="10413355" y="1674880"/>
            <a:ext cx="159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Mobile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513D01-FCA0-4F8F-AA7D-5330CB03F650}"/>
              </a:ext>
            </a:extLst>
          </p:cNvPr>
          <p:cNvSpPr txBox="1"/>
          <p:nvPr/>
        </p:nvSpPr>
        <p:spPr>
          <a:xfrm>
            <a:off x="7650410" y="169538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Tablet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2C889D-83E8-43B8-9834-AAA2F27A2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771" y="2328585"/>
            <a:ext cx="1836612" cy="379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 description available.">
            <a:extLst>
              <a:ext uri="{FF2B5EF4-FFF2-40B4-BE49-F238E27FC236}">
                <a16:creationId xmlns:a16="http://schemas.microsoft.com/office/drawing/2014/main" id="{45D935D4-B778-4C27-A209-6207DF4AE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130" y="2328585"/>
            <a:ext cx="2166441" cy="379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698CF56-6091-482D-9C9C-C8716B49E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569" y="2337623"/>
            <a:ext cx="1865652" cy="385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BA47A274-5AA7-475B-9A4F-D666FE6AF0E9}"/>
              </a:ext>
            </a:extLst>
          </p:cNvPr>
          <p:cNvSpPr/>
          <p:nvPr/>
        </p:nvSpPr>
        <p:spPr>
          <a:xfrm>
            <a:off x="1931584" y="2861388"/>
            <a:ext cx="416767" cy="945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0F670B-9003-4BC7-8605-97CC063FA2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254" y="2152372"/>
            <a:ext cx="3259822" cy="44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1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99D510-C769-4A3F-B1BF-0A2F3822A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4" y="733425"/>
            <a:ext cx="10693662" cy="5391150"/>
          </a:xfrm>
          <a:prstGeom prst="rect">
            <a:avLst/>
          </a:prstGeom>
          <a:solidFill>
            <a:srgbClr val="FFFFFF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37B19EC-E83E-4FC2-BF16-1C4823AF49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324"/>
          <a:stretch/>
        </p:blipFill>
        <p:spPr>
          <a:xfrm>
            <a:off x="2001294" y="1209230"/>
            <a:ext cx="8189411" cy="4439539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2DD38F0-3136-4D36-9445-AAF26688F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10575170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9E07EC-7B1A-4C13-9168-111CCCBC4C4A}"/>
              </a:ext>
            </a:extLst>
          </p:cNvPr>
          <p:cNvSpPr txBox="1"/>
          <p:nvPr/>
        </p:nvSpPr>
        <p:spPr>
          <a:xfrm>
            <a:off x="4677210" y="82259"/>
            <a:ext cx="2837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/>
              <a:t>Not Only SQL</a:t>
            </a:r>
          </a:p>
        </p:txBody>
      </p:sp>
    </p:spTree>
    <p:extLst>
      <p:ext uri="{BB962C8B-B14F-4D97-AF65-F5344CB8AC3E}">
        <p14:creationId xmlns:p14="http://schemas.microsoft.com/office/powerpoint/2010/main" val="10713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4CFC-D9F9-4756-90EF-7C10AB1B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5A93F-5591-4AF4-81C5-1019847A7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43050"/>
            <a:ext cx="10353762" cy="4248150"/>
          </a:xfrm>
        </p:spPr>
        <p:txBody>
          <a:bodyPr/>
          <a:lstStyle/>
          <a:p>
            <a:pPr marL="0" indent="0">
              <a:buNone/>
            </a:pPr>
            <a:endParaRPr lang="en-IE" dirty="0"/>
          </a:p>
          <a:p>
            <a:endParaRPr lang="en-IE" dirty="0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A8E1246C-D95F-4F9F-BD5C-3E946D552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75" y="2438400"/>
            <a:ext cx="116840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35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70BED82-9319-4167-B331-41AE3B7C5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49" y="1137918"/>
            <a:ext cx="11469701" cy="4582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826967-15F4-4695-88F2-08C5BD97C1CC}"/>
              </a:ext>
            </a:extLst>
          </p:cNvPr>
          <p:cNvSpPr txBox="1"/>
          <p:nvPr/>
        </p:nvSpPr>
        <p:spPr>
          <a:xfrm>
            <a:off x="1003300" y="406400"/>
            <a:ext cx="400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/>
              <a:t>Creating a Cluster</a:t>
            </a:r>
          </a:p>
        </p:txBody>
      </p:sp>
    </p:spTree>
    <p:extLst>
      <p:ext uri="{BB962C8B-B14F-4D97-AF65-F5344CB8AC3E}">
        <p14:creationId xmlns:p14="http://schemas.microsoft.com/office/powerpoint/2010/main" val="3942115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187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Bookman Old Style</vt:lpstr>
      <vt:lpstr>Rockwell</vt:lpstr>
      <vt:lpstr>Damask</vt:lpstr>
      <vt:lpstr>StudentMania</vt:lpstr>
      <vt:lpstr>PowerPoint Presentation</vt:lpstr>
      <vt:lpstr> Objectives Goals for overall Project</vt:lpstr>
      <vt:lpstr>PowerPoint Presentation</vt:lpstr>
      <vt:lpstr>Route 53  Linking Website Bucket to custom GoDaddy Domain</vt:lpstr>
      <vt:lpstr>www.Student-Mania.com</vt:lpstr>
      <vt:lpstr>PowerPoint Presentation</vt:lpstr>
      <vt:lpstr>Architecture </vt:lpstr>
      <vt:lpstr>PowerPoint Presentation</vt:lpstr>
      <vt:lpstr>Video and audio – Web RTC</vt:lpstr>
      <vt:lpstr>Semester 2 /Future Goals</vt:lpstr>
      <vt:lpstr>Demo of the 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StudentMania</dc:title>
  <dc:creator>KEV Flanagan</dc:creator>
  <cp:lastModifiedBy>KEV Flanagan</cp:lastModifiedBy>
  <cp:revision>6</cp:revision>
  <dcterms:created xsi:type="dcterms:W3CDTF">2020-12-02T16:50:49Z</dcterms:created>
  <dcterms:modified xsi:type="dcterms:W3CDTF">2020-12-03T14:08:48Z</dcterms:modified>
</cp:coreProperties>
</file>