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27581-7A29-43B7-984D-16F30370E0C1}" type="datetimeFigureOut">
              <a:rPr lang="en-IE" smtClean="0"/>
              <a:t>14/12/2020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B2807-158B-4C08-9AF3-141831558F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9188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B2807-158B-4C08-9AF3-141831558F70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3400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14/12/2020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036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14/12/2020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7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14/12/2020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3120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14/12/2020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3596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14/12/2020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4310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14/12/2020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53324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14/12/2020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6931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14/12/2020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9599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14/12/2020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908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14/12/2020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697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14/12/2020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33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14/12/2020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881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14/12/2020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2250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14/12/2020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523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14/12/2020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564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14/12/2020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888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14/12/2020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2971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6437B-68F1-444F-869E-E0E5AE251BAE}" type="datetimeFigureOut">
              <a:rPr lang="en-IE" smtClean="0"/>
              <a:t>14/12/2020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5140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student-mania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4A3563-2172-49F0-B8CB-B0A647E0D183}"/>
              </a:ext>
            </a:extLst>
          </p:cNvPr>
          <p:cNvSpPr txBox="1"/>
          <p:nvPr/>
        </p:nvSpPr>
        <p:spPr>
          <a:xfrm>
            <a:off x="407121" y="948809"/>
            <a:ext cx="4161787" cy="461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STUDENT-MANIA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976E8D8-FB75-49F7-B9E5-4349748F8644}"/>
              </a:ext>
            </a:extLst>
          </p:cNvPr>
          <p:cNvSpPr txBox="1"/>
          <p:nvPr/>
        </p:nvSpPr>
        <p:spPr>
          <a:xfrm>
            <a:off x="8024029" y="1120775"/>
            <a:ext cx="6291528" cy="461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Discord for Students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	By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Jack Haugh G00359747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Kevin Flanagan G00228079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Stephen Gallagher G00314689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EED3CE-A313-4DAA-9171-FDD4F179E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029" y="2837934"/>
            <a:ext cx="838200" cy="7334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9673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02266A-ED55-41D9-B98F-6FEEC3B139E9}"/>
              </a:ext>
            </a:extLst>
          </p:cNvPr>
          <p:cNvSpPr txBox="1"/>
          <p:nvPr/>
        </p:nvSpPr>
        <p:spPr>
          <a:xfrm>
            <a:off x="696818" y="1557839"/>
            <a:ext cx="4258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/>
              <a:t>AWS CLOUD WEB 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C3F94-C9BB-4FF8-9C90-D85DB5EB51D4}"/>
              </a:ext>
            </a:extLst>
          </p:cNvPr>
          <p:cNvSpPr txBox="1"/>
          <p:nvPr/>
        </p:nvSpPr>
        <p:spPr>
          <a:xfrm>
            <a:off x="551103" y="3509767"/>
            <a:ext cx="4549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S3 </a:t>
            </a:r>
          </a:p>
          <a:p>
            <a:r>
              <a:rPr lang="en-IE" sz="2400" dirty="0"/>
              <a:t> BUCKET STORING WEBSITE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208AB-7398-43CC-AA53-C7A189D98B22}"/>
              </a:ext>
            </a:extLst>
          </p:cNvPr>
          <p:cNvSpPr txBox="1"/>
          <p:nvPr/>
        </p:nvSpPr>
        <p:spPr>
          <a:xfrm>
            <a:off x="1785623" y="4702765"/>
            <a:ext cx="1784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/>
              <a:t>ROUTE - 53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51E7D7-AC74-42F8-B54F-95FF75B55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505" y="5207826"/>
            <a:ext cx="2557911" cy="3620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C8DDB4-BA0D-470B-B9AF-7E3BB1D74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378" y="569612"/>
            <a:ext cx="6992718" cy="969348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E9F11BBF-53FD-427F-AC73-5A99E531E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189" y="1609992"/>
            <a:ext cx="5601482" cy="464884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745215-7843-44F0-8179-95007E5EF856}"/>
              </a:ext>
            </a:extLst>
          </p:cNvPr>
          <p:cNvSpPr txBox="1"/>
          <p:nvPr/>
        </p:nvSpPr>
        <p:spPr>
          <a:xfrm>
            <a:off x="1567543" y="2494690"/>
            <a:ext cx="2544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EC2 </a:t>
            </a:r>
          </a:p>
          <a:p>
            <a:r>
              <a:rPr lang="en-IE" dirty="0"/>
              <a:t> VIRTUAL MACHINE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AC9EDA-0224-4B56-9F26-4649CC603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5484" y="4515556"/>
            <a:ext cx="195253" cy="1872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5FE3AE-75B7-4F49-848A-008C44FC4B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7140" y="3949958"/>
            <a:ext cx="319440" cy="2316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E46BE7-CF1B-457F-9136-97A8D9368F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5752" y="3934416"/>
            <a:ext cx="246381" cy="2316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8A29A6-1D0D-485C-91BD-0972419FFC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1515" y="3942187"/>
            <a:ext cx="215975" cy="2394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61F138-7E46-4F86-9256-15AA8FD44C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65677" y="2978933"/>
            <a:ext cx="651358" cy="1932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A27C89-2F81-476F-80EB-8FC8FEF564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28943" y="5734901"/>
            <a:ext cx="311974" cy="31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4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52AF71-A12A-4BAF-9DFC-F493B61CBE25}"/>
              </a:ext>
            </a:extLst>
          </p:cNvPr>
          <p:cNvSpPr txBox="1"/>
          <p:nvPr/>
        </p:nvSpPr>
        <p:spPr>
          <a:xfrm>
            <a:off x="4249180" y="346030"/>
            <a:ext cx="3693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ARCHITECTURE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6F3DC369-B1B5-4FED-8E2A-B9C088C90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078027"/>
            <a:ext cx="11684000" cy="39497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3AD0AA-0FDB-40DB-909E-A53A39EA0BB2}"/>
              </a:ext>
            </a:extLst>
          </p:cNvPr>
          <p:cNvSpPr txBox="1"/>
          <p:nvPr/>
        </p:nvSpPr>
        <p:spPr>
          <a:xfrm>
            <a:off x="4349368" y="5174949"/>
            <a:ext cx="3493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b="1" dirty="0">
                <a:latin typeface="+mj-lt"/>
              </a:rPr>
              <a:t>CREATE A CLUSTER</a:t>
            </a:r>
          </a:p>
        </p:txBody>
      </p:sp>
    </p:spTree>
    <p:extLst>
      <p:ext uri="{BB962C8B-B14F-4D97-AF65-F5344CB8AC3E}">
        <p14:creationId xmlns:p14="http://schemas.microsoft.com/office/powerpoint/2010/main" val="259131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857114-177E-4586-A04E-DFE2DA4A8CF3}"/>
              </a:ext>
            </a:extLst>
          </p:cNvPr>
          <p:cNvSpPr txBox="1"/>
          <p:nvPr/>
        </p:nvSpPr>
        <p:spPr>
          <a:xfrm>
            <a:off x="2387600" y="575732"/>
            <a:ext cx="7416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cap="all" dirty="0">
                <a:solidFill>
                  <a:prstClr val="white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Bookman Old Style" panose="02050604050505020204"/>
                <a:ea typeface="+mj-ea"/>
                <a:cs typeface="+mj-cs"/>
              </a:rPr>
              <a:t>Video and audio – Web RTC</a:t>
            </a:r>
            <a:endParaRPr lang="en-IE" b="1" dirty="0">
              <a:latin typeface="+mj-lt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340F1CF-D7A1-4362-95B8-D7A49D0E9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35" y="1414410"/>
            <a:ext cx="4321925" cy="142459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Picture 6" descr="A screenshot of a person&#10;&#10;Description automatically generated">
            <a:extLst>
              <a:ext uri="{FF2B5EF4-FFF2-40B4-BE49-F238E27FC236}">
                <a16:creationId xmlns:a16="http://schemas.microsoft.com/office/drawing/2014/main" id="{0405411B-692B-4703-B793-8865F9594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02" y="3062135"/>
            <a:ext cx="10347593" cy="280106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1694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F8C677-7D86-4191-9CB1-5A9179F35682}"/>
              </a:ext>
            </a:extLst>
          </p:cNvPr>
          <p:cNvSpPr txBox="1"/>
          <p:nvPr/>
        </p:nvSpPr>
        <p:spPr>
          <a:xfrm>
            <a:off x="735106" y="271112"/>
            <a:ext cx="378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/>
              <a:t>Semester 2 /Future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DE96B5-7B66-4454-B6A7-EEAAF0440E0F}"/>
              </a:ext>
            </a:extLst>
          </p:cNvPr>
          <p:cNvSpPr txBox="1"/>
          <p:nvPr/>
        </p:nvSpPr>
        <p:spPr>
          <a:xfrm>
            <a:off x="735106" y="1125053"/>
            <a:ext cx="29563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u="sng" dirty="0">
                <a:solidFill>
                  <a:srgbClr val="FF0000"/>
                </a:solidFill>
              </a:rPr>
              <a:t>Login</a:t>
            </a:r>
            <a:r>
              <a:rPr lang="en-IE" dirty="0"/>
              <a:t> – </a:t>
            </a:r>
            <a:r>
              <a:rPr lang="en-IE" i="1" dirty="0"/>
              <a:t>functioning login</a:t>
            </a:r>
          </a:p>
          <a:p>
            <a:endParaRPr lang="en-IE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u="sng" dirty="0">
                <a:solidFill>
                  <a:srgbClr val="FF0000"/>
                </a:solidFill>
              </a:rPr>
              <a:t>Modules for student </a:t>
            </a:r>
            <a:r>
              <a:rPr lang="en-IE" dirty="0"/>
              <a:t>– </a:t>
            </a:r>
            <a:r>
              <a:rPr lang="en-IE" i="1" dirty="0"/>
              <a:t>students having there own section for each of there modules</a:t>
            </a:r>
          </a:p>
          <a:p>
            <a:endParaRPr lang="en-IE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u="sng" dirty="0" err="1">
                <a:solidFill>
                  <a:srgbClr val="FF0000"/>
                </a:solidFill>
              </a:rPr>
              <a:t>Chatbox</a:t>
            </a:r>
            <a:r>
              <a:rPr lang="en-IE" dirty="0"/>
              <a:t> – </a:t>
            </a:r>
            <a:r>
              <a:rPr lang="en-IE" i="1" dirty="0"/>
              <a:t>Getting communication between users in real time</a:t>
            </a:r>
          </a:p>
          <a:p>
            <a:endParaRPr lang="en-IE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u="sng" dirty="0">
                <a:solidFill>
                  <a:srgbClr val="FF0000"/>
                </a:solidFill>
              </a:rPr>
              <a:t>Video</a:t>
            </a:r>
            <a:r>
              <a:rPr lang="en-IE" dirty="0"/>
              <a:t>- allowing users to be able to Video call one another</a:t>
            </a:r>
          </a:p>
          <a:p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968B36-7CE5-445D-91A9-90D05E80D2C1}"/>
              </a:ext>
            </a:extLst>
          </p:cNvPr>
          <p:cNvSpPr txBox="1"/>
          <p:nvPr/>
        </p:nvSpPr>
        <p:spPr>
          <a:xfrm>
            <a:off x="1162756" y="6050844"/>
            <a:ext cx="5364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Link to Website:  </a:t>
            </a:r>
            <a:r>
              <a:rPr lang="en-IE" dirty="0">
                <a:hlinkClick r:id="rId2"/>
              </a:rPr>
              <a:t>http://www.student-mania.com/</a:t>
            </a:r>
            <a:endParaRPr lang="en-IE" dirty="0"/>
          </a:p>
          <a:p>
            <a:endParaRPr lang="en-IE" dirty="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F90B1FA-BD08-44F2-9BCF-3AD128383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028" y="859149"/>
            <a:ext cx="8154538" cy="239110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Picture 7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DAFEB2F-9945-4EC6-880D-055A20F55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824" y="3458147"/>
            <a:ext cx="8154538" cy="25407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89757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97</Words>
  <Application>Microsoft Office PowerPoint</Application>
  <PresentationFormat>Widescreen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Calibri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 Flanagan</dc:creator>
  <cp:lastModifiedBy>KEV Flanagan</cp:lastModifiedBy>
  <cp:revision>7</cp:revision>
  <dcterms:created xsi:type="dcterms:W3CDTF">2020-12-03T13:35:11Z</dcterms:created>
  <dcterms:modified xsi:type="dcterms:W3CDTF">2020-12-14T21:16:48Z</dcterms:modified>
</cp:coreProperties>
</file>