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58" r:id="rId9"/>
    <p:sldId id="259" r:id="rId10"/>
    <p:sldId id="261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A81BB-571F-4EF4-A750-D02FD0E625D2}">
          <p14:sldIdLst>
            <p14:sldId id="256"/>
            <p14:sldId id="257"/>
            <p14:sldId id="262"/>
            <p14:sldId id="263"/>
            <p14:sldId id="264"/>
            <p14:sldId id="266"/>
            <p14:sldId id="267"/>
            <p14:sldId id="258"/>
            <p14:sldId id="259"/>
            <p14:sldId id="261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BB9AE-59C7-488A-B9A6-94FD667D0242}" v="26" dt="2020-11-24T11:32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 Flanagan" userId="e75a95ef912aacc6" providerId="LiveId" clId="{E52BB9AE-59C7-488A-B9A6-94FD667D0242}"/>
    <pc:docChg chg="custSel mod addSld delSld modSld addSection delSection">
      <pc:chgData name="KEV Flanagan" userId="e75a95ef912aacc6" providerId="LiveId" clId="{E52BB9AE-59C7-488A-B9A6-94FD667D0242}" dt="2020-11-24T11:36:21.443" v="513" actId="20577"/>
      <pc:docMkLst>
        <pc:docMk/>
      </pc:docMkLst>
      <pc:sldChg chg="modSp add">
        <pc:chgData name="KEV Flanagan" userId="e75a95ef912aacc6" providerId="LiveId" clId="{E52BB9AE-59C7-488A-B9A6-94FD667D0242}" dt="2020-11-24T11:31:48.100" v="454" actId="27636"/>
        <pc:sldMkLst>
          <pc:docMk/>
          <pc:sldMk cId="1845962648" sldId="256"/>
        </pc:sldMkLst>
        <pc:spChg chg="mod">
          <ac:chgData name="KEV Flanagan" userId="e75a95ef912aacc6" providerId="LiveId" clId="{E52BB9AE-59C7-488A-B9A6-94FD667D0242}" dt="2020-11-24T11:30:21.217" v="395" actId="403"/>
          <ac:spMkLst>
            <pc:docMk/>
            <pc:sldMk cId="1845962648" sldId="256"/>
            <ac:spMk id="2" creationId="{3FD8B0E8-CE55-48EF-B005-7BDFDAACF624}"/>
          </ac:spMkLst>
        </pc:spChg>
        <pc:spChg chg="mod">
          <ac:chgData name="KEV Flanagan" userId="e75a95ef912aacc6" providerId="LiveId" clId="{E52BB9AE-59C7-488A-B9A6-94FD667D0242}" dt="2020-11-24T11:31:48.100" v="454" actId="27636"/>
          <ac:spMkLst>
            <pc:docMk/>
            <pc:sldMk cId="1845962648" sldId="256"/>
            <ac:spMk id="3" creationId="{A54A9879-EAB6-418D-9098-972E1F1F9BB8}"/>
          </ac:spMkLst>
        </pc:spChg>
      </pc:sldChg>
      <pc:sldChg chg="addSp delSp modSp add mod setBg">
        <pc:chgData name="KEV Flanagan" userId="e75a95ef912aacc6" providerId="LiveId" clId="{E52BB9AE-59C7-488A-B9A6-94FD667D0242}" dt="2020-11-20T16:19:59.717" v="127" actId="26606"/>
        <pc:sldMkLst>
          <pc:docMk/>
          <pc:sldMk cId="2464406171" sldId="257"/>
        </pc:sldMkLst>
        <pc:spChg chg="del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2" creationId="{6FE71BE0-9F1E-4F21-9CB0-4A23BC48A8DA}"/>
          </ac:spMkLst>
        </pc:spChg>
        <pc:spChg chg="del">
          <ac:chgData name="KEV Flanagan" userId="e75a95ef912aacc6" providerId="LiveId" clId="{E52BB9AE-59C7-488A-B9A6-94FD667D0242}" dt="2020-11-20T16:19:54.828" v="126"/>
          <ac:spMkLst>
            <pc:docMk/>
            <pc:sldMk cId="2464406171" sldId="257"/>
            <ac:spMk id="3" creationId="{CDD83B89-9A47-4636-9F7C-051DD4A63E29}"/>
          </ac:spMkLst>
        </pc:spChg>
        <pc:spChg chg="add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9" creationId="{C3896A03-3945-419A-B66B-4EE266EDD152}"/>
          </ac:spMkLst>
        </pc:spChg>
        <pc:picChg chg="add mod">
          <ac:chgData name="KEV Flanagan" userId="e75a95ef912aacc6" providerId="LiveId" clId="{E52BB9AE-59C7-488A-B9A6-94FD667D0242}" dt="2020-11-20T16:19:59.717" v="127" actId="26606"/>
          <ac:picMkLst>
            <pc:docMk/>
            <pc:sldMk cId="2464406171" sldId="257"/>
            <ac:picMk id="4" creationId="{9BB0A71D-2458-409F-89E7-06F5F1B36F75}"/>
          </ac:picMkLst>
        </pc:picChg>
      </pc:sldChg>
      <pc:sldChg chg="addSp delSp modSp add">
        <pc:chgData name="KEV Flanagan" userId="e75a95ef912aacc6" providerId="LiveId" clId="{E52BB9AE-59C7-488A-B9A6-94FD667D0242}" dt="2020-11-24T10:30:16.222" v="150" actId="122"/>
        <pc:sldMkLst>
          <pc:docMk/>
          <pc:sldMk cId="814710051" sldId="258"/>
        </pc:sldMkLst>
        <pc:spChg chg="mod">
          <ac:chgData name="KEV Flanagan" userId="e75a95ef912aacc6" providerId="LiveId" clId="{E52BB9AE-59C7-488A-B9A6-94FD667D0242}" dt="2020-11-24T10:30:16.222" v="150" actId="122"/>
          <ac:spMkLst>
            <pc:docMk/>
            <pc:sldMk cId="814710051" sldId="258"/>
            <ac:spMk id="2" creationId="{93BCBDA6-34DA-4D62-BBAA-56743EA7F26D}"/>
          </ac:spMkLst>
        </pc:spChg>
        <pc:spChg chg="del">
          <ac:chgData name="KEV Flanagan" userId="e75a95ef912aacc6" providerId="LiveId" clId="{E52BB9AE-59C7-488A-B9A6-94FD667D0242}" dt="2020-11-24T10:29:47.099" v="133"/>
          <ac:spMkLst>
            <pc:docMk/>
            <pc:sldMk cId="814710051" sldId="258"/>
            <ac:spMk id="3" creationId="{C026CBF8-8D7F-462F-93F2-DA02064F0320}"/>
          </ac:spMkLst>
        </pc:spChg>
        <pc:picChg chg="add mod">
          <ac:chgData name="KEV Flanagan" userId="e75a95ef912aacc6" providerId="LiveId" clId="{E52BB9AE-59C7-488A-B9A6-94FD667D0242}" dt="2020-11-24T10:30:03.518" v="137" actId="14100"/>
          <ac:picMkLst>
            <pc:docMk/>
            <pc:sldMk cId="814710051" sldId="258"/>
            <ac:picMk id="5" creationId="{9A30B86A-4C30-4497-8372-86D091227E1B}"/>
          </ac:picMkLst>
        </pc:picChg>
      </pc:sldChg>
      <pc:sldChg chg="add del">
        <pc:chgData name="KEV Flanagan" userId="e75a95ef912aacc6" providerId="LiveId" clId="{E52BB9AE-59C7-488A-B9A6-94FD667D0242}" dt="2020-11-20T16:20:20.117" v="129" actId="2696"/>
        <pc:sldMkLst>
          <pc:docMk/>
          <pc:sldMk cId="971138945" sldId="258"/>
        </pc:sldMkLst>
      </pc:sldChg>
      <pc:sldChg chg="addSp add">
        <pc:chgData name="KEV Flanagan" userId="e75a95ef912aacc6" providerId="LiveId" clId="{E52BB9AE-59C7-488A-B9A6-94FD667D0242}" dt="2020-11-24T11:16:43.445" v="152"/>
        <pc:sldMkLst>
          <pc:docMk/>
          <pc:sldMk cId="147877769" sldId="259"/>
        </pc:sldMkLst>
        <pc:picChg chg="add">
          <ac:chgData name="KEV Flanagan" userId="e75a95ef912aacc6" providerId="LiveId" clId="{E52BB9AE-59C7-488A-B9A6-94FD667D0242}" dt="2020-11-24T11:16:43.445" v="152"/>
          <ac:picMkLst>
            <pc:docMk/>
            <pc:sldMk cId="147877769" sldId="259"/>
            <ac:picMk id="4" creationId="{18FF8AF0-A639-4250-9BEC-BB98FC4B890D}"/>
          </ac:picMkLst>
        </pc:picChg>
      </pc:sldChg>
      <pc:sldChg chg="addSp add">
        <pc:chgData name="KEV Flanagan" userId="e75a95ef912aacc6" providerId="LiveId" clId="{E52BB9AE-59C7-488A-B9A6-94FD667D0242}" dt="2020-11-24T11:17:17.298" v="154"/>
        <pc:sldMkLst>
          <pc:docMk/>
          <pc:sldMk cId="3413227417" sldId="260"/>
        </pc:sldMkLst>
        <pc:picChg chg="add">
          <ac:chgData name="KEV Flanagan" userId="e75a95ef912aacc6" providerId="LiveId" clId="{E52BB9AE-59C7-488A-B9A6-94FD667D0242}" dt="2020-11-24T11:17:17.298" v="154"/>
          <ac:picMkLst>
            <pc:docMk/>
            <pc:sldMk cId="3413227417" sldId="260"/>
            <ac:picMk id="4" creationId="{0F9EC2F3-E17B-4439-B112-F67BA10EB643}"/>
          </ac:picMkLst>
        </pc:picChg>
      </pc:sldChg>
      <pc:sldChg chg="modSp add">
        <pc:chgData name="KEV Flanagan" userId="e75a95ef912aacc6" providerId="LiveId" clId="{E52BB9AE-59C7-488A-B9A6-94FD667D0242}" dt="2020-11-24T11:36:21.443" v="513" actId="20577"/>
        <pc:sldMkLst>
          <pc:docMk/>
          <pc:sldMk cId="1824176123" sldId="261"/>
        </pc:sldMkLst>
        <pc:spChg chg="mod">
          <ac:chgData name="KEV Flanagan" userId="e75a95ef912aacc6" providerId="LiveId" clId="{E52BB9AE-59C7-488A-B9A6-94FD667D0242}" dt="2020-11-24T11:27:50.426" v="342" actId="20577"/>
          <ac:spMkLst>
            <pc:docMk/>
            <pc:sldMk cId="1824176123" sldId="261"/>
            <ac:spMk id="2" creationId="{6EF75AAA-22C8-471F-949E-26A1C6B6AC9D}"/>
          </ac:spMkLst>
        </pc:spChg>
        <pc:spChg chg="mod">
          <ac:chgData name="KEV Flanagan" userId="e75a95ef912aacc6" providerId="LiveId" clId="{E52BB9AE-59C7-488A-B9A6-94FD667D0242}" dt="2020-11-24T11:36:21.443" v="513" actId="20577"/>
          <ac:spMkLst>
            <pc:docMk/>
            <pc:sldMk cId="1824176123" sldId="261"/>
            <ac:spMk id="3" creationId="{538E5270-E050-4D66-A739-B963C0744FBB}"/>
          </ac:spMkLst>
        </pc:spChg>
      </pc:sldChg>
      <pc:sldChg chg="modSp add">
        <pc:chgData name="KEV Flanagan" userId="e75a95ef912aacc6" providerId="LiveId" clId="{E52BB9AE-59C7-488A-B9A6-94FD667D0242}" dt="2020-11-24T11:23:28.930" v="273" actId="20577"/>
        <pc:sldMkLst>
          <pc:docMk/>
          <pc:sldMk cId="4068146103" sldId="262"/>
        </pc:sldMkLst>
        <pc:spChg chg="mod">
          <ac:chgData name="KEV Flanagan" userId="e75a95ef912aacc6" providerId="LiveId" clId="{E52BB9AE-59C7-488A-B9A6-94FD667D0242}" dt="2020-11-24T11:23:28.930" v="273" actId="20577"/>
          <ac:spMkLst>
            <pc:docMk/>
            <pc:sldMk cId="4068146103" sldId="262"/>
            <ac:spMk id="2" creationId="{76F36A0C-01A3-424A-980A-269D4EA26297}"/>
          </ac:spMkLst>
        </pc:spChg>
        <pc:spChg chg="mod">
          <ac:chgData name="KEV Flanagan" userId="e75a95ef912aacc6" providerId="LiveId" clId="{E52BB9AE-59C7-488A-B9A6-94FD667D0242}" dt="2020-11-24T11:19:50.435" v="259" actId="20577"/>
          <ac:spMkLst>
            <pc:docMk/>
            <pc:sldMk cId="4068146103" sldId="262"/>
            <ac:spMk id="3" creationId="{15168177-DA56-447F-936A-76D81E424BDD}"/>
          </ac:spMkLst>
        </pc:spChg>
      </pc:sldChg>
      <pc:sldChg chg="addSp delSp modSp add">
        <pc:chgData name="KEV Flanagan" userId="e75a95ef912aacc6" providerId="LiveId" clId="{E52BB9AE-59C7-488A-B9A6-94FD667D0242}" dt="2020-11-24T11:27:27.906" v="319" actId="1076"/>
        <pc:sldMkLst>
          <pc:docMk/>
          <pc:sldMk cId="2939435953" sldId="263"/>
        </pc:sldMkLst>
        <pc:spChg chg="mod">
          <ac:chgData name="KEV Flanagan" userId="e75a95ef912aacc6" providerId="LiveId" clId="{E52BB9AE-59C7-488A-B9A6-94FD667D0242}" dt="2020-11-24T11:24:52.482" v="305" actId="20577"/>
          <ac:spMkLst>
            <pc:docMk/>
            <pc:sldMk cId="2939435953" sldId="263"/>
            <ac:spMk id="2" creationId="{84D54CFC-D9F9-4756-90EF-7C10AB1B067C}"/>
          </ac:spMkLst>
        </pc:spChg>
        <pc:spChg chg="mod">
          <ac:chgData name="KEV Flanagan" userId="e75a95ef912aacc6" providerId="LiveId" clId="{E52BB9AE-59C7-488A-B9A6-94FD667D0242}" dt="2020-11-24T11:25:06.706" v="311" actId="20577"/>
          <ac:spMkLst>
            <pc:docMk/>
            <pc:sldMk cId="2939435953" sldId="263"/>
            <ac:spMk id="3" creationId="{9E15A93F-5591-4AF4-81C5-1019847A7153}"/>
          </ac:spMkLst>
        </pc:spChg>
        <pc:picChg chg="add mod">
          <ac:chgData name="KEV Flanagan" userId="e75a95ef912aacc6" providerId="LiveId" clId="{E52BB9AE-59C7-488A-B9A6-94FD667D0242}" dt="2020-11-24T11:27:27.906" v="319" actId="1076"/>
          <ac:picMkLst>
            <pc:docMk/>
            <pc:sldMk cId="2939435953" sldId="263"/>
            <ac:picMk id="1026" creationId="{CEE2C9A1-697B-4D1D-9DEA-31FD3C47C63D}"/>
          </ac:picMkLst>
        </pc:picChg>
        <pc:picChg chg="add del mod">
          <ac:chgData name="KEV Flanagan" userId="e75a95ef912aacc6" providerId="LiveId" clId="{E52BB9AE-59C7-488A-B9A6-94FD667D0242}" dt="2020-11-24T11:27:00.076" v="317"/>
          <ac:picMkLst>
            <pc:docMk/>
            <pc:sldMk cId="2939435953" sldId="263"/>
            <ac:picMk id="1028" creationId="{A9DCB8CA-E9E0-47BE-BC04-7CCDD2A857FC}"/>
          </ac:picMkLst>
        </pc:picChg>
      </pc:sldChg>
      <pc:sldChg chg="addSp delSp modSp add">
        <pc:chgData name="KEV Flanagan" userId="e75a95ef912aacc6" providerId="LiveId" clId="{E52BB9AE-59C7-488A-B9A6-94FD667D0242}" dt="2020-11-24T11:32:53.812" v="455" actId="478"/>
        <pc:sldMkLst>
          <pc:docMk/>
          <pc:sldMk cId="1889500109" sldId="264"/>
        </pc:sldMkLst>
        <pc:spChg chg="del">
          <ac:chgData name="KEV Flanagan" userId="e75a95ef912aacc6" providerId="LiveId" clId="{E52BB9AE-59C7-488A-B9A6-94FD667D0242}" dt="2020-11-24T11:25:40.127" v="313"/>
          <ac:spMkLst>
            <pc:docMk/>
            <pc:sldMk cId="1889500109" sldId="264"/>
            <ac:spMk id="3" creationId="{5D1B33FE-3274-4BEB-B1EE-2311448EB12E}"/>
          </ac:spMkLst>
        </pc:spChg>
        <pc:spChg chg="add mod">
          <ac:chgData name="KEV Flanagan" userId="e75a95ef912aacc6" providerId="LiveId" clId="{E52BB9AE-59C7-488A-B9A6-94FD667D0242}" dt="2020-11-24T11:32:53.812" v="455" actId="478"/>
          <ac:spMkLst>
            <pc:docMk/>
            <pc:sldMk cId="1889500109" sldId="264"/>
            <ac:spMk id="4" creationId="{4CFD6A21-D3B5-466A-ADB8-CE99F88E8993}"/>
          </ac:spMkLst>
        </pc:spChg>
        <pc:picChg chg="add del">
          <ac:chgData name="KEV Flanagan" userId="e75a95ef912aacc6" providerId="LiveId" clId="{E52BB9AE-59C7-488A-B9A6-94FD667D0242}" dt="2020-11-24T11:32:53.812" v="455" actId="478"/>
          <ac:picMkLst>
            <pc:docMk/>
            <pc:sldMk cId="1889500109" sldId="264"/>
            <ac:picMk id="2050" creationId="{CFC871FF-A2A1-4731-86FB-2CA880EF4741}"/>
          </ac:picMkLst>
        </pc:picChg>
      </pc:sldChg>
      <pc:sldChg chg="modSp add">
        <pc:chgData name="KEV Flanagan" userId="e75a95ef912aacc6" providerId="LiveId" clId="{E52BB9AE-59C7-488A-B9A6-94FD667D0242}" dt="2020-11-24T11:28:19.906" v="393" actId="20577"/>
        <pc:sldMkLst>
          <pc:docMk/>
          <pc:sldMk cId="2041009836" sldId="265"/>
        </pc:sldMkLst>
        <pc:spChg chg="mod">
          <ac:chgData name="KEV Flanagan" userId="e75a95ef912aacc6" providerId="LiveId" clId="{E52BB9AE-59C7-488A-B9A6-94FD667D0242}" dt="2020-11-24T11:28:05.490" v="364" actId="20577"/>
          <ac:spMkLst>
            <pc:docMk/>
            <pc:sldMk cId="2041009836" sldId="265"/>
            <ac:spMk id="2" creationId="{2419A042-EE4B-4A3C-B243-2B9D727776AF}"/>
          </ac:spMkLst>
        </pc:spChg>
        <pc:spChg chg="mod">
          <ac:chgData name="KEV Flanagan" userId="e75a95ef912aacc6" providerId="LiveId" clId="{E52BB9AE-59C7-488A-B9A6-94FD667D0242}" dt="2020-11-24T11:28:19.906" v="393" actId="20577"/>
          <ac:spMkLst>
            <pc:docMk/>
            <pc:sldMk cId="2041009836" sldId="265"/>
            <ac:spMk id="3" creationId="{F6ED59BF-1A95-42FB-A340-681272A882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CCC5-8D39-4BA5-8197-590CA6470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B451-31FB-428D-8911-3D487666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1E15-1FC0-47A1-A1AF-32654328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17FA-A51A-49E2-A518-72955002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B5D0-5EFB-4B99-A5A3-A24214C0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0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6747-D035-47B5-8475-8247EE57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E28D-39A6-4975-8F53-6596CDF6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950D-9981-44A6-BC29-7521BC35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F35-129D-45CF-AF40-E16ADA7E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34BE-1EDE-4E3C-BE5D-E26B2E0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40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BB229-6123-46FE-AEED-70A80E34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2387-9171-480B-96EF-E2BD2FBB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9C68-C189-4A2C-BD00-5EE743FC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83EF-548F-4DFB-9DAF-3284181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0637-63E1-40B4-B8E1-674E0FC8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26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A241-FE72-4872-BA8E-58E08414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000-1B7F-4F68-930B-9DF45AD4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CF75-4440-4A42-AA1B-D1CE5BCA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9CE9-FCC7-4CA2-A0F8-E4913D8C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19C6-ED14-4278-A289-5160AF56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247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6C4E-EEDA-4194-9EB9-E3D7A800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9E2DD-B8C8-4054-97BD-697BDC16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82DA-BBDB-4A8D-B260-1C4513DF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2BDF-E17E-4AE5-B7BF-3E0A5330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0971-6E56-4F50-8200-2D17BBE5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77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10DE-66CB-4E05-96A4-657629BC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1CB6-C8CE-46C8-83FE-D2315396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CE3C6-B2F7-4823-A9FE-78C208FB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41D2-041E-43B2-9488-6B8D097A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7460-B1ED-48A7-AB01-4C459222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3D80-FA45-4502-B6A1-3314F68C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3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DBE5-D754-4D54-8CDA-FA7E4520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B7F1-F115-486B-96E7-F49F0B6F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168B-E7AF-42E5-95E2-7E3E4C0B4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CDDB8-450E-4A32-ABDA-FC48CC34D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967CF-2B6D-457D-B0E0-70C155394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BF05F-F971-4C39-BE1B-FD31824C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1C539-ABED-4410-B11E-53322FFE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057C3-8EC4-49B1-9C8D-59B7AA8B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B61A-3B95-4C7D-A8CC-FEFF9ABA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B4105-FC70-4F81-A879-B29903EA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BB6A4-F0DE-4D09-A6E6-D622703F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2DEEA-18CD-4675-A08A-712005AA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86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39F92-B030-4983-AE31-6931A6EA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A085B-9587-445E-9AF7-549EAC51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2FB28-D3BC-4435-A400-BB66642C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0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3CC8-98CA-4536-83E6-5DF5CC16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A423-F515-47DE-9A75-32EFBE6E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2B76-8870-4BE8-9A01-9DAADA9C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450F-688F-4E92-B65C-A042637A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D258-1761-48DC-9EA4-AA0B350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2F3FA-721E-4DB7-A0E5-43D54C7A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7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1DDF-FFD7-44DE-B185-D32CE3BA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B3ACD-AF7F-421D-ACD2-A39A67673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357FF-412C-4481-9B9C-7229726A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A4AA2-44AD-4F1D-8A10-57CF8C81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38A0-B13A-4268-A1A5-7806024D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79842-8489-442B-9B83-4F13AA6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08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31ED4-41F7-447A-BB48-95E1F3B6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8F30-F361-4798-AD46-E25FF69B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56CF-638E-4E8A-9418-EE6020D7F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6AB0-6381-4416-AC37-5B38178A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02D0-1D67-462F-A9F5-C8B2A71FE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58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B0E8-CE55-48EF-B005-7BDFDAACF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StudentMania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9879-EAB6-418D-9098-972E1F1F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44000" cy="2133600"/>
          </a:xfrm>
        </p:spPr>
        <p:txBody>
          <a:bodyPr>
            <a:normAutofit lnSpcReduction="10000"/>
          </a:bodyPr>
          <a:lstStyle/>
          <a:p>
            <a:r>
              <a:rPr lang="en-IE" sz="3200" dirty="0"/>
              <a:t>Discord for Students</a:t>
            </a:r>
          </a:p>
          <a:p>
            <a:r>
              <a:rPr lang="en-IE" sz="2000" dirty="0"/>
              <a:t>By</a:t>
            </a:r>
          </a:p>
          <a:p>
            <a:r>
              <a:rPr lang="en-IE" sz="2000" dirty="0"/>
              <a:t>Jack Haugh G00359747</a:t>
            </a:r>
          </a:p>
          <a:p>
            <a:r>
              <a:rPr lang="en-IE" sz="2000" dirty="0"/>
              <a:t>Kevin Flanagan G00228079</a:t>
            </a:r>
          </a:p>
          <a:p>
            <a:r>
              <a:rPr lang="en-IE" sz="2000" dirty="0"/>
              <a:t>Stephen Gallagher G00314689</a:t>
            </a:r>
          </a:p>
        </p:txBody>
      </p:sp>
    </p:spTree>
    <p:extLst>
      <p:ext uri="{BB962C8B-B14F-4D97-AF65-F5344CB8AC3E}">
        <p14:creationId xmlns:p14="http://schemas.microsoft.com/office/powerpoint/2010/main" val="184596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5AAA-22C8-471F-949E-26A1C6B6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 for semester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5270-E050-4D66-A739-B963C074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– </a:t>
            </a:r>
            <a:r>
              <a:rPr lang="en-IE" sz="2400" i="1" dirty="0"/>
              <a:t>functioning login</a:t>
            </a:r>
          </a:p>
          <a:p>
            <a:r>
              <a:rPr lang="en-IE" dirty="0"/>
              <a:t>Modules for student – </a:t>
            </a:r>
            <a:r>
              <a:rPr lang="en-IE" sz="2400" i="1" dirty="0"/>
              <a:t>students having there own section for each of there modules</a:t>
            </a:r>
          </a:p>
          <a:p>
            <a:r>
              <a:rPr lang="en-IE" dirty="0" err="1"/>
              <a:t>Chatbox</a:t>
            </a:r>
            <a:r>
              <a:rPr lang="en-IE" dirty="0"/>
              <a:t> – </a:t>
            </a:r>
            <a:r>
              <a:rPr lang="en-IE" sz="2400" i="1" dirty="0"/>
              <a:t>Getting communication between users in real time</a:t>
            </a:r>
          </a:p>
          <a:p>
            <a:r>
              <a:rPr lang="en-IE" dirty="0"/>
              <a:t>Video- </a:t>
            </a:r>
            <a:r>
              <a:rPr lang="en-IE" sz="2400" dirty="0"/>
              <a:t>allowing users to be able to Video call one another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417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9FE-88AA-44C0-8954-8C36F341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audio – Web RTC</a:t>
            </a:r>
          </a:p>
        </p:txBody>
      </p:sp>
      <p:pic>
        <p:nvPicPr>
          <p:cNvPr id="5" name="Content Placeholder 4" descr="A screenshot of a person&#10;&#10;Description automatically generated">
            <a:extLst>
              <a:ext uri="{FF2B5EF4-FFF2-40B4-BE49-F238E27FC236}">
                <a16:creationId xmlns:a16="http://schemas.microsoft.com/office/drawing/2014/main" id="{3F60D791-587D-4F11-8953-7A805AE5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5" y="3341987"/>
            <a:ext cx="11150081" cy="3022174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038D34-49F0-4CD3-AF83-25CA8BFA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19" y="1801863"/>
            <a:ext cx="432495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042-EE4B-4A3C-B243-2B9D7277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of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59BF-1A95-42FB-A340-681272A8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Link to website!</a:t>
            </a:r>
          </a:p>
          <a:p>
            <a:r>
              <a:rPr lang="en-IE" dirty="0"/>
              <a:t>Show it off!</a:t>
            </a:r>
          </a:p>
        </p:txBody>
      </p:sp>
    </p:spTree>
    <p:extLst>
      <p:ext uri="{BB962C8B-B14F-4D97-AF65-F5344CB8AC3E}">
        <p14:creationId xmlns:p14="http://schemas.microsoft.com/office/powerpoint/2010/main" val="20410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A71D-2458-409F-89E7-06F5F1B36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8" b="1"/>
          <a:stretch/>
        </p:blipFill>
        <p:spPr>
          <a:xfrm>
            <a:off x="1155547" y="637762"/>
            <a:ext cx="9889808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6A0C-01A3-424A-980A-269D4EA2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143069"/>
            <a:ext cx="10515600" cy="671804"/>
          </a:xfrm>
        </p:spPr>
        <p:txBody>
          <a:bodyPr>
            <a:normAutofit fontScale="90000"/>
          </a:bodyPr>
          <a:lstStyle/>
          <a:p>
            <a:br>
              <a:rPr lang="en-IE" dirty="0"/>
            </a:br>
            <a:r>
              <a:rPr lang="en-IE" dirty="0"/>
              <a:t>Objectives</a:t>
            </a:r>
            <a:br>
              <a:rPr lang="en-IE" dirty="0"/>
            </a:br>
            <a:r>
              <a:rPr lang="en-IE" sz="1800" dirty="0">
                <a:solidFill>
                  <a:srgbClr val="FF0000"/>
                </a:solidFill>
              </a:rPr>
              <a:t>Goals for overall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8177-DA56-447F-936A-76D81E42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Website for Students –</a:t>
            </a:r>
            <a:r>
              <a:rPr lang="en-IE" sz="2000" dirty="0"/>
              <a:t> place to go for resources/help –a students go to Application!</a:t>
            </a:r>
          </a:p>
          <a:p>
            <a:r>
              <a:rPr lang="en-IE" dirty="0"/>
              <a:t>Share content &amp; files</a:t>
            </a:r>
          </a:p>
          <a:p>
            <a:r>
              <a:rPr lang="en-IE" dirty="0"/>
              <a:t>Chat with other students for different purposes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2000" dirty="0"/>
              <a:t>Let people know of changes (</a:t>
            </a:r>
            <a:r>
              <a:rPr lang="en-IE" sz="2000" dirty="0" err="1"/>
              <a:t>eg</a:t>
            </a:r>
            <a:r>
              <a:rPr lang="en-IE" sz="2000" dirty="0"/>
              <a:t>: Timetable/exams)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2000" dirty="0"/>
              <a:t>Video call (Improve Communication)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2000" dirty="0"/>
              <a:t>Keep Students on top of there classes and not fall behind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81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CFC-D9F9-4756-90EF-7C10AB1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93F-5591-4AF4-81C5-1019847A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How its built!</a:t>
            </a:r>
          </a:p>
          <a:p>
            <a:endParaRPr lang="en-IE" dirty="0"/>
          </a:p>
        </p:txBody>
      </p:sp>
      <p:pic>
        <p:nvPicPr>
          <p:cNvPr id="1026" name="Picture 2" descr="system architecture diagrams | System architecture diagram, System  architecture, Diagram architecture">
            <a:extLst>
              <a:ext uri="{FF2B5EF4-FFF2-40B4-BE49-F238E27FC236}">
                <a16:creationId xmlns:a16="http://schemas.microsoft.com/office/drawing/2014/main" id="{CEE2C9A1-697B-4D1D-9DEA-31FD3C47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95" y="1727131"/>
            <a:ext cx="8038095" cy="33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81E8-7156-4571-9D42-D75BED26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61" y="529586"/>
            <a:ext cx="10515600" cy="708276"/>
          </a:xfrm>
        </p:spPr>
        <p:txBody>
          <a:bodyPr>
            <a:normAutofit fontScale="90000"/>
          </a:bodyPr>
          <a:lstStyle/>
          <a:p>
            <a:r>
              <a:rPr lang="en-IE" dirty="0"/>
              <a:t>AWS Cloud</a:t>
            </a:r>
            <a:br>
              <a:rPr lang="en-IE" dirty="0"/>
            </a:br>
            <a:r>
              <a:rPr lang="en-IE" sz="1800" dirty="0">
                <a:solidFill>
                  <a:srgbClr val="FF0000"/>
                </a:solidFill>
              </a:rPr>
              <a:t>Web Services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7E788-35E7-44BB-9713-B8E3EF7D4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" y="1644605"/>
            <a:ext cx="10525334" cy="5065210"/>
          </a:xfrm>
        </p:spPr>
      </p:pic>
    </p:spTree>
    <p:extLst>
      <p:ext uri="{BB962C8B-B14F-4D97-AF65-F5344CB8AC3E}">
        <p14:creationId xmlns:p14="http://schemas.microsoft.com/office/powerpoint/2010/main" val="188950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F6EF-177B-4AEC-B6BA-57A946D7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73" y="132493"/>
            <a:ext cx="10515600" cy="1055606"/>
          </a:xfrm>
        </p:spPr>
        <p:txBody>
          <a:bodyPr/>
          <a:lstStyle/>
          <a:p>
            <a:r>
              <a:rPr lang="en-GB" dirty="0"/>
              <a:t>S3 Bucket</a:t>
            </a:r>
            <a:br>
              <a:rPr lang="en-GB" dirty="0"/>
            </a:br>
            <a:r>
              <a:rPr lang="en-GB" sz="1800" dirty="0">
                <a:solidFill>
                  <a:srgbClr val="FF0000"/>
                </a:solidFill>
              </a:rPr>
              <a:t>Storing </a:t>
            </a:r>
            <a:r>
              <a:rPr lang="en-GB" sz="1600" dirty="0">
                <a:solidFill>
                  <a:srgbClr val="FF0000"/>
                </a:solidFill>
              </a:rPr>
              <a:t>Website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B6CCEA-ADFF-433F-B33C-C1CB90635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8" y="1458055"/>
            <a:ext cx="11728169" cy="5297844"/>
          </a:xfrm>
        </p:spPr>
      </p:pic>
    </p:spTree>
    <p:extLst>
      <p:ext uri="{BB962C8B-B14F-4D97-AF65-F5344CB8AC3E}">
        <p14:creationId xmlns:p14="http://schemas.microsoft.com/office/powerpoint/2010/main" val="8845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AC5-A210-4F71-A364-D2B32C2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66" y="351968"/>
            <a:ext cx="10515600" cy="772941"/>
          </a:xfrm>
        </p:spPr>
        <p:txBody>
          <a:bodyPr>
            <a:normAutofit fontScale="90000"/>
          </a:bodyPr>
          <a:lstStyle/>
          <a:p>
            <a:r>
              <a:rPr lang="en-GB" dirty="0"/>
              <a:t>Route 53 </a:t>
            </a:r>
            <a:br>
              <a:rPr lang="en-GB" dirty="0"/>
            </a:br>
            <a:r>
              <a:rPr lang="en-GB" sz="1800" dirty="0">
                <a:solidFill>
                  <a:srgbClr val="FF0000"/>
                </a:solidFill>
              </a:rPr>
              <a:t>Linking Website Bucket to custom GoDaddy Domain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22E0301-74A1-456D-A90B-F96F68726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1" y="1776373"/>
            <a:ext cx="11798477" cy="490069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0E4C1-9958-4B81-A75E-5A882E32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4" y="1545977"/>
            <a:ext cx="2628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BDA6-34DA-4D62-BBAA-56743EA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www.Student-Mania.com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30B86A-4C30-4497-8372-86D09122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8" y="4067529"/>
            <a:ext cx="4170515" cy="250122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A2377D-A4CB-403E-A423-CD243959E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" y="2105349"/>
            <a:ext cx="3607531" cy="543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16339-9B1E-4666-9DEE-8FD32C31FD54}"/>
              </a:ext>
            </a:extLst>
          </p:cNvPr>
          <p:cNvSpPr txBox="1"/>
          <p:nvPr/>
        </p:nvSpPr>
        <p:spPr>
          <a:xfrm>
            <a:off x="4752394" y="1690688"/>
            <a:ext cx="218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9E6F-FAC0-4E45-8E44-3A6205D0C1FD}"/>
              </a:ext>
            </a:extLst>
          </p:cNvPr>
          <p:cNvSpPr txBox="1"/>
          <p:nvPr/>
        </p:nvSpPr>
        <p:spPr>
          <a:xfrm>
            <a:off x="10413355" y="1674880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3D01-FCA0-4F8F-AA7D-5330CB03F650}"/>
              </a:ext>
            </a:extLst>
          </p:cNvPr>
          <p:cNvSpPr txBox="1"/>
          <p:nvPr/>
        </p:nvSpPr>
        <p:spPr>
          <a:xfrm>
            <a:off x="7650410" y="169538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C889D-83E8-43B8-9834-AAA2F27A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71" y="2328585"/>
            <a:ext cx="1836612" cy="37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45D935D4-B778-4C27-A209-6207DF4A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30" y="2328585"/>
            <a:ext cx="2166441" cy="37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98CF56-6091-482D-9C9C-C8716B49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69" y="2337623"/>
            <a:ext cx="1865652" cy="385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A47A274-5AA7-475B-9A4F-D666FE6AF0E9}"/>
              </a:ext>
            </a:extLst>
          </p:cNvPr>
          <p:cNvSpPr/>
          <p:nvPr/>
        </p:nvSpPr>
        <p:spPr>
          <a:xfrm>
            <a:off x="1931584" y="2861388"/>
            <a:ext cx="416767" cy="945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415432-49E0-466F-A1A6-B45B23B79E2C}"/>
              </a:ext>
            </a:extLst>
          </p:cNvPr>
          <p:cNvSpPr/>
          <p:nvPr/>
        </p:nvSpPr>
        <p:spPr>
          <a:xfrm>
            <a:off x="37454" y="1292507"/>
            <a:ext cx="11913514" cy="2217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6794-6443-40C1-BF14-DF19F2A8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7108" cy="958163"/>
          </a:xfrm>
        </p:spPr>
        <p:txBody>
          <a:bodyPr/>
          <a:lstStyle/>
          <a:p>
            <a:r>
              <a:rPr lang="en-IE" dirty="0"/>
              <a:t>Website Pages</a:t>
            </a:r>
            <a:endParaRPr lang="en-IE" sz="1600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F8AF0-A639-4250-9BEC-BB98FC4B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50" y="1688870"/>
            <a:ext cx="2639878" cy="16076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284E9-9B91-41F7-852F-EB9FFCD94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01621" y="1614499"/>
            <a:ext cx="2399801" cy="169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F94B1-3ED6-42A0-A0B1-4EB88607CF5D}"/>
              </a:ext>
            </a:extLst>
          </p:cNvPr>
          <p:cNvSpPr txBox="1"/>
          <p:nvPr/>
        </p:nvSpPr>
        <p:spPr>
          <a:xfrm>
            <a:off x="5871049" y="1246224"/>
            <a:ext cx="220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Calendar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FCDBB-782B-44AD-876A-ACD78649C362}"/>
              </a:ext>
            </a:extLst>
          </p:cNvPr>
          <p:cNvSpPr txBox="1"/>
          <p:nvPr/>
        </p:nvSpPr>
        <p:spPr>
          <a:xfrm>
            <a:off x="9593949" y="1243881"/>
            <a:ext cx="24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Help /Contact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5D92F-2215-4F04-8682-3F2A3AA2D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341" y="1688870"/>
            <a:ext cx="2696449" cy="1607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58793E-EABD-44DE-AF53-0820ECD3D6FE}"/>
              </a:ext>
            </a:extLst>
          </p:cNvPr>
          <p:cNvSpPr txBox="1"/>
          <p:nvPr/>
        </p:nvSpPr>
        <p:spPr>
          <a:xfrm>
            <a:off x="307422" y="1241752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Login/Register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9E75F-BAF6-4789-908B-73AE07CC9145}"/>
              </a:ext>
            </a:extLst>
          </p:cNvPr>
          <p:cNvSpPr txBox="1"/>
          <p:nvPr/>
        </p:nvSpPr>
        <p:spPr>
          <a:xfrm>
            <a:off x="3547108" y="1247099"/>
            <a:ext cx="13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A28888-827B-4D8A-9817-DD17A9AFA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10" y="1562655"/>
            <a:ext cx="1692469" cy="892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74CAE-D900-4998-B35D-5F2D8C82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11" y="2488243"/>
            <a:ext cx="1692470" cy="969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043984E-48A5-4E76-84F5-EB1FB94B80EF}"/>
              </a:ext>
            </a:extLst>
          </p:cNvPr>
          <p:cNvSpPr/>
          <p:nvPr/>
        </p:nvSpPr>
        <p:spPr>
          <a:xfrm>
            <a:off x="34815" y="4592671"/>
            <a:ext cx="11913514" cy="2217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094B3-9760-4884-822F-F5BB466F0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728" y="4832532"/>
            <a:ext cx="1505092" cy="12090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4AFBBE-3EA4-4270-B210-F335F0E3FB7D}"/>
              </a:ext>
            </a:extLst>
          </p:cNvPr>
          <p:cNvSpPr txBox="1"/>
          <p:nvPr/>
        </p:nvSpPr>
        <p:spPr>
          <a:xfrm>
            <a:off x="4847348" y="4236176"/>
            <a:ext cx="150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Modules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CF61C-3FD0-4375-822B-BD1C5C05124A}"/>
              </a:ext>
            </a:extLst>
          </p:cNvPr>
          <p:cNvSpPr txBox="1"/>
          <p:nvPr/>
        </p:nvSpPr>
        <p:spPr>
          <a:xfrm>
            <a:off x="10244735" y="4217395"/>
            <a:ext cx="194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Help/Contact Page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30807D-BE55-4824-AB33-D1BD58147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1392" y="4821589"/>
            <a:ext cx="1289236" cy="16956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2EF7F8-4275-43F4-B02B-24CC0F19A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9888" y="4820239"/>
            <a:ext cx="1934955" cy="12090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F84F53-6F54-4804-9419-B75C9DC0A1AE}"/>
              </a:ext>
            </a:extLst>
          </p:cNvPr>
          <p:cNvSpPr txBox="1"/>
          <p:nvPr/>
        </p:nvSpPr>
        <p:spPr>
          <a:xfrm>
            <a:off x="6807289" y="4236176"/>
            <a:ext cx="224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Calendar Page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DB0D1F-5983-4A05-85DD-C7D0765A0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77" y="5686823"/>
            <a:ext cx="1655055" cy="10479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4F65875-81C7-4B53-9BDC-980EF8609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77" y="4628070"/>
            <a:ext cx="1655054" cy="9881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87B923-713F-4C1C-9FE8-D9E317D4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24" y="4719461"/>
            <a:ext cx="2473715" cy="15258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15152D-0C05-4490-A539-00F176DD059C}"/>
              </a:ext>
            </a:extLst>
          </p:cNvPr>
          <p:cNvSpPr txBox="1"/>
          <p:nvPr/>
        </p:nvSpPr>
        <p:spPr>
          <a:xfrm>
            <a:off x="2974019" y="4205402"/>
            <a:ext cx="150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3A8C0-822F-41B2-9FCF-B5E9F855CDC6}"/>
              </a:ext>
            </a:extLst>
          </p:cNvPr>
          <p:cNvSpPr txBox="1"/>
          <p:nvPr/>
        </p:nvSpPr>
        <p:spPr>
          <a:xfrm>
            <a:off x="220359" y="4240030"/>
            <a:ext cx="161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Login/Register</a:t>
            </a:r>
          </a:p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803EA-7FDA-4359-B674-60320562AC9C}"/>
              </a:ext>
            </a:extLst>
          </p:cNvPr>
          <p:cNvSpPr txBox="1"/>
          <p:nvPr/>
        </p:nvSpPr>
        <p:spPr>
          <a:xfrm>
            <a:off x="5871049" y="803578"/>
            <a:ext cx="19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B66C2-B9C1-4B9E-B890-ED761B161778}"/>
              </a:ext>
            </a:extLst>
          </p:cNvPr>
          <p:cNvSpPr txBox="1"/>
          <p:nvPr/>
        </p:nvSpPr>
        <p:spPr>
          <a:xfrm>
            <a:off x="5948952" y="3754786"/>
            <a:ext cx="7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3859E4-BC13-48F0-B5AF-BF342985E81A}"/>
              </a:ext>
            </a:extLst>
          </p:cNvPr>
          <p:cNvSpPr txBox="1"/>
          <p:nvPr/>
        </p:nvSpPr>
        <p:spPr>
          <a:xfrm>
            <a:off x="8915924" y="4214371"/>
            <a:ext cx="135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Chat Page</a:t>
            </a:r>
          </a:p>
        </p:txBody>
      </p:sp>
      <p:pic>
        <p:nvPicPr>
          <p:cNvPr id="34" name="Picture 3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BC0AA63-586F-4E57-B83B-A4DFD92488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11" y="4762665"/>
            <a:ext cx="1456440" cy="19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StudentMania</vt:lpstr>
      <vt:lpstr>PowerPoint Presentation</vt:lpstr>
      <vt:lpstr> Objectives Goals for overall Project</vt:lpstr>
      <vt:lpstr>Architecture </vt:lpstr>
      <vt:lpstr>AWS Cloud Web Services</vt:lpstr>
      <vt:lpstr>S3 Bucket Storing Website</vt:lpstr>
      <vt:lpstr>Route 53  Linking Website Bucket to custom GoDaddy Domain</vt:lpstr>
      <vt:lpstr>www.Student-Mania.com</vt:lpstr>
      <vt:lpstr>Website Pages</vt:lpstr>
      <vt:lpstr>Plan for semester 2 </vt:lpstr>
      <vt:lpstr>Video and audio – Web RTC</vt:lpstr>
      <vt:lpstr>Demo of the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Mania</dc:title>
  <dc:creator>KEV Flanagan</dc:creator>
  <cp:lastModifiedBy>JACK HAUGH - STUDENT</cp:lastModifiedBy>
  <cp:revision>13</cp:revision>
  <dcterms:created xsi:type="dcterms:W3CDTF">2020-11-20T16:19:59Z</dcterms:created>
  <dcterms:modified xsi:type="dcterms:W3CDTF">2020-12-02T14:55:29Z</dcterms:modified>
</cp:coreProperties>
</file>