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A81BB-571F-4EF4-A750-D02FD0E625D2}">
          <p14:sldIdLst>
            <p14:sldId id="256"/>
            <p14:sldId id="257"/>
            <p14:sldId id="262"/>
            <p14:sldId id="263"/>
            <p14:sldId id="264"/>
            <p14:sldId id="258"/>
            <p14:sldId id="259"/>
            <p14:sldId id="260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B9AE-59C7-488A-B9A6-94FD667D0242}" v="26" dt="2020-11-24T11:32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 Flanagan" userId="e75a95ef912aacc6" providerId="LiveId" clId="{E52BB9AE-59C7-488A-B9A6-94FD667D0242}"/>
    <pc:docChg chg="custSel mod addSld delSld modSld addSection delSection">
      <pc:chgData name="KEV Flanagan" userId="e75a95ef912aacc6" providerId="LiveId" clId="{E52BB9AE-59C7-488A-B9A6-94FD667D0242}" dt="2020-11-24T11:36:21.443" v="513" actId="20577"/>
      <pc:docMkLst>
        <pc:docMk/>
      </pc:docMkLst>
      <pc:sldChg chg="modSp add">
        <pc:chgData name="KEV Flanagan" userId="e75a95ef912aacc6" providerId="LiveId" clId="{E52BB9AE-59C7-488A-B9A6-94FD667D0242}" dt="2020-11-24T11:31:48.100" v="454" actId="27636"/>
        <pc:sldMkLst>
          <pc:docMk/>
          <pc:sldMk cId="1845962648" sldId="256"/>
        </pc:sldMkLst>
        <pc:spChg chg="mod">
          <ac:chgData name="KEV Flanagan" userId="e75a95ef912aacc6" providerId="LiveId" clId="{E52BB9AE-59C7-488A-B9A6-94FD667D0242}" dt="2020-11-24T11:30:21.217" v="395" actId="403"/>
          <ac:spMkLst>
            <pc:docMk/>
            <pc:sldMk cId="1845962648" sldId="256"/>
            <ac:spMk id="2" creationId="{3FD8B0E8-CE55-48EF-B005-7BDFDAACF624}"/>
          </ac:spMkLst>
        </pc:spChg>
        <pc:spChg chg="mod">
          <ac:chgData name="KEV Flanagan" userId="e75a95ef912aacc6" providerId="LiveId" clId="{E52BB9AE-59C7-488A-B9A6-94FD667D0242}" dt="2020-11-24T11:31:48.100" v="454" actId="27636"/>
          <ac:spMkLst>
            <pc:docMk/>
            <pc:sldMk cId="1845962648" sldId="256"/>
            <ac:spMk id="3" creationId="{A54A9879-EAB6-418D-9098-972E1F1F9BB8}"/>
          </ac:spMkLst>
        </pc:spChg>
      </pc:sldChg>
      <pc:sldChg chg="addSp delSp modSp add mod setBg">
        <pc:chgData name="KEV Flanagan" userId="e75a95ef912aacc6" providerId="LiveId" clId="{E52BB9AE-59C7-488A-B9A6-94FD667D0242}" dt="2020-11-20T16:19:59.717" v="127" actId="26606"/>
        <pc:sldMkLst>
          <pc:docMk/>
          <pc:sldMk cId="2464406171" sldId="257"/>
        </pc:sldMkLst>
        <pc:spChg chg="del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2" creationId="{6FE71BE0-9F1E-4F21-9CB0-4A23BC48A8DA}"/>
          </ac:spMkLst>
        </pc:spChg>
        <pc:spChg chg="del">
          <ac:chgData name="KEV Flanagan" userId="e75a95ef912aacc6" providerId="LiveId" clId="{E52BB9AE-59C7-488A-B9A6-94FD667D0242}" dt="2020-11-20T16:19:54.828" v="126"/>
          <ac:spMkLst>
            <pc:docMk/>
            <pc:sldMk cId="2464406171" sldId="257"/>
            <ac:spMk id="3" creationId="{CDD83B89-9A47-4636-9F7C-051DD4A63E29}"/>
          </ac:spMkLst>
        </pc:spChg>
        <pc:spChg chg="add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9" creationId="{C3896A03-3945-419A-B66B-4EE266EDD152}"/>
          </ac:spMkLst>
        </pc:spChg>
        <pc:picChg chg="add mod">
          <ac:chgData name="KEV Flanagan" userId="e75a95ef912aacc6" providerId="LiveId" clId="{E52BB9AE-59C7-488A-B9A6-94FD667D0242}" dt="2020-11-20T16:19:59.717" v="127" actId="26606"/>
          <ac:picMkLst>
            <pc:docMk/>
            <pc:sldMk cId="2464406171" sldId="257"/>
            <ac:picMk id="4" creationId="{9BB0A71D-2458-409F-89E7-06F5F1B36F75}"/>
          </ac:picMkLst>
        </pc:picChg>
      </pc:sldChg>
      <pc:sldChg chg="addSp delSp modSp add">
        <pc:chgData name="KEV Flanagan" userId="e75a95ef912aacc6" providerId="LiveId" clId="{E52BB9AE-59C7-488A-B9A6-94FD667D0242}" dt="2020-11-24T10:30:16.222" v="150" actId="122"/>
        <pc:sldMkLst>
          <pc:docMk/>
          <pc:sldMk cId="814710051" sldId="258"/>
        </pc:sldMkLst>
        <pc:spChg chg="mod">
          <ac:chgData name="KEV Flanagan" userId="e75a95ef912aacc6" providerId="LiveId" clId="{E52BB9AE-59C7-488A-B9A6-94FD667D0242}" dt="2020-11-24T10:30:16.222" v="150" actId="122"/>
          <ac:spMkLst>
            <pc:docMk/>
            <pc:sldMk cId="814710051" sldId="258"/>
            <ac:spMk id="2" creationId="{93BCBDA6-34DA-4D62-BBAA-56743EA7F26D}"/>
          </ac:spMkLst>
        </pc:spChg>
        <pc:spChg chg="del">
          <ac:chgData name="KEV Flanagan" userId="e75a95ef912aacc6" providerId="LiveId" clId="{E52BB9AE-59C7-488A-B9A6-94FD667D0242}" dt="2020-11-24T10:29:47.099" v="133"/>
          <ac:spMkLst>
            <pc:docMk/>
            <pc:sldMk cId="814710051" sldId="258"/>
            <ac:spMk id="3" creationId="{C026CBF8-8D7F-462F-93F2-DA02064F0320}"/>
          </ac:spMkLst>
        </pc:spChg>
        <pc:picChg chg="add mod">
          <ac:chgData name="KEV Flanagan" userId="e75a95ef912aacc6" providerId="LiveId" clId="{E52BB9AE-59C7-488A-B9A6-94FD667D0242}" dt="2020-11-24T10:30:03.518" v="137" actId="14100"/>
          <ac:picMkLst>
            <pc:docMk/>
            <pc:sldMk cId="814710051" sldId="258"/>
            <ac:picMk id="5" creationId="{9A30B86A-4C30-4497-8372-86D091227E1B}"/>
          </ac:picMkLst>
        </pc:picChg>
      </pc:sldChg>
      <pc:sldChg chg="add del">
        <pc:chgData name="KEV Flanagan" userId="e75a95ef912aacc6" providerId="LiveId" clId="{E52BB9AE-59C7-488A-B9A6-94FD667D0242}" dt="2020-11-20T16:20:20.117" v="129" actId="2696"/>
        <pc:sldMkLst>
          <pc:docMk/>
          <pc:sldMk cId="971138945" sldId="258"/>
        </pc:sldMkLst>
      </pc:sldChg>
      <pc:sldChg chg="addSp add">
        <pc:chgData name="KEV Flanagan" userId="e75a95ef912aacc6" providerId="LiveId" clId="{E52BB9AE-59C7-488A-B9A6-94FD667D0242}" dt="2020-11-24T11:16:43.445" v="152"/>
        <pc:sldMkLst>
          <pc:docMk/>
          <pc:sldMk cId="147877769" sldId="259"/>
        </pc:sldMkLst>
        <pc:picChg chg="add">
          <ac:chgData name="KEV Flanagan" userId="e75a95ef912aacc6" providerId="LiveId" clId="{E52BB9AE-59C7-488A-B9A6-94FD667D0242}" dt="2020-11-24T11:16:43.445" v="152"/>
          <ac:picMkLst>
            <pc:docMk/>
            <pc:sldMk cId="147877769" sldId="259"/>
            <ac:picMk id="4" creationId="{18FF8AF0-A639-4250-9BEC-BB98FC4B890D}"/>
          </ac:picMkLst>
        </pc:picChg>
      </pc:sldChg>
      <pc:sldChg chg="addSp add">
        <pc:chgData name="KEV Flanagan" userId="e75a95ef912aacc6" providerId="LiveId" clId="{E52BB9AE-59C7-488A-B9A6-94FD667D0242}" dt="2020-11-24T11:17:17.298" v="154"/>
        <pc:sldMkLst>
          <pc:docMk/>
          <pc:sldMk cId="3413227417" sldId="260"/>
        </pc:sldMkLst>
        <pc:picChg chg="add">
          <ac:chgData name="KEV Flanagan" userId="e75a95ef912aacc6" providerId="LiveId" clId="{E52BB9AE-59C7-488A-B9A6-94FD667D0242}" dt="2020-11-24T11:17:17.298" v="154"/>
          <ac:picMkLst>
            <pc:docMk/>
            <pc:sldMk cId="3413227417" sldId="260"/>
            <ac:picMk id="4" creationId="{0F9EC2F3-E17B-4439-B112-F67BA10EB643}"/>
          </ac:picMkLst>
        </pc:picChg>
      </pc:sldChg>
      <pc:sldChg chg="modSp add">
        <pc:chgData name="KEV Flanagan" userId="e75a95ef912aacc6" providerId="LiveId" clId="{E52BB9AE-59C7-488A-B9A6-94FD667D0242}" dt="2020-11-24T11:36:21.443" v="513" actId="20577"/>
        <pc:sldMkLst>
          <pc:docMk/>
          <pc:sldMk cId="1824176123" sldId="261"/>
        </pc:sldMkLst>
        <pc:spChg chg="mod">
          <ac:chgData name="KEV Flanagan" userId="e75a95ef912aacc6" providerId="LiveId" clId="{E52BB9AE-59C7-488A-B9A6-94FD667D0242}" dt="2020-11-24T11:27:50.426" v="342" actId="20577"/>
          <ac:spMkLst>
            <pc:docMk/>
            <pc:sldMk cId="1824176123" sldId="261"/>
            <ac:spMk id="2" creationId="{6EF75AAA-22C8-471F-949E-26A1C6B6AC9D}"/>
          </ac:spMkLst>
        </pc:spChg>
        <pc:spChg chg="mod">
          <ac:chgData name="KEV Flanagan" userId="e75a95ef912aacc6" providerId="LiveId" clId="{E52BB9AE-59C7-488A-B9A6-94FD667D0242}" dt="2020-11-24T11:36:21.443" v="513" actId="20577"/>
          <ac:spMkLst>
            <pc:docMk/>
            <pc:sldMk cId="1824176123" sldId="261"/>
            <ac:spMk id="3" creationId="{538E5270-E050-4D66-A739-B963C0744FBB}"/>
          </ac:spMkLst>
        </pc:spChg>
      </pc:sldChg>
      <pc:sldChg chg="modSp add">
        <pc:chgData name="KEV Flanagan" userId="e75a95ef912aacc6" providerId="LiveId" clId="{E52BB9AE-59C7-488A-B9A6-94FD667D0242}" dt="2020-11-24T11:23:28.930" v="273" actId="20577"/>
        <pc:sldMkLst>
          <pc:docMk/>
          <pc:sldMk cId="4068146103" sldId="262"/>
        </pc:sldMkLst>
        <pc:spChg chg="mod">
          <ac:chgData name="KEV Flanagan" userId="e75a95ef912aacc6" providerId="LiveId" clId="{E52BB9AE-59C7-488A-B9A6-94FD667D0242}" dt="2020-11-24T11:23:28.930" v="273" actId="20577"/>
          <ac:spMkLst>
            <pc:docMk/>
            <pc:sldMk cId="4068146103" sldId="262"/>
            <ac:spMk id="2" creationId="{76F36A0C-01A3-424A-980A-269D4EA26297}"/>
          </ac:spMkLst>
        </pc:spChg>
        <pc:spChg chg="mod">
          <ac:chgData name="KEV Flanagan" userId="e75a95ef912aacc6" providerId="LiveId" clId="{E52BB9AE-59C7-488A-B9A6-94FD667D0242}" dt="2020-11-24T11:19:50.435" v="259" actId="20577"/>
          <ac:spMkLst>
            <pc:docMk/>
            <pc:sldMk cId="4068146103" sldId="262"/>
            <ac:spMk id="3" creationId="{15168177-DA56-447F-936A-76D81E424BDD}"/>
          </ac:spMkLst>
        </pc:spChg>
      </pc:sldChg>
      <pc:sldChg chg="addSp delSp modSp add">
        <pc:chgData name="KEV Flanagan" userId="e75a95ef912aacc6" providerId="LiveId" clId="{E52BB9AE-59C7-488A-B9A6-94FD667D0242}" dt="2020-11-24T11:27:27.906" v="319" actId="1076"/>
        <pc:sldMkLst>
          <pc:docMk/>
          <pc:sldMk cId="2939435953" sldId="263"/>
        </pc:sldMkLst>
        <pc:spChg chg="mod">
          <ac:chgData name="KEV Flanagan" userId="e75a95ef912aacc6" providerId="LiveId" clId="{E52BB9AE-59C7-488A-B9A6-94FD667D0242}" dt="2020-11-24T11:24:52.482" v="305" actId="20577"/>
          <ac:spMkLst>
            <pc:docMk/>
            <pc:sldMk cId="2939435953" sldId="263"/>
            <ac:spMk id="2" creationId="{84D54CFC-D9F9-4756-90EF-7C10AB1B067C}"/>
          </ac:spMkLst>
        </pc:spChg>
        <pc:spChg chg="mod">
          <ac:chgData name="KEV Flanagan" userId="e75a95ef912aacc6" providerId="LiveId" clId="{E52BB9AE-59C7-488A-B9A6-94FD667D0242}" dt="2020-11-24T11:25:06.706" v="311" actId="20577"/>
          <ac:spMkLst>
            <pc:docMk/>
            <pc:sldMk cId="2939435953" sldId="263"/>
            <ac:spMk id="3" creationId="{9E15A93F-5591-4AF4-81C5-1019847A7153}"/>
          </ac:spMkLst>
        </pc:spChg>
        <pc:picChg chg="add mod">
          <ac:chgData name="KEV Flanagan" userId="e75a95ef912aacc6" providerId="LiveId" clId="{E52BB9AE-59C7-488A-B9A6-94FD667D0242}" dt="2020-11-24T11:27:27.906" v="319" actId="1076"/>
          <ac:picMkLst>
            <pc:docMk/>
            <pc:sldMk cId="2939435953" sldId="263"/>
            <ac:picMk id="1026" creationId="{CEE2C9A1-697B-4D1D-9DEA-31FD3C47C63D}"/>
          </ac:picMkLst>
        </pc:picChg>
        <pc:picChg chg="add del mod">
          <ac:chgData name="KEV Flanagan" userId="e75a95ef912aacc6" providerId="LiveId" clId="{E52BB9AE-59C7-488A-B9A6-94FD667D0242}" dt="2020-11-24T11:27:00.076" v="317"/>
          <ac:picMkLst>
            <pc:docMk/>
            <pc:sldMk cId="2939435953" sldId="263"/>
            <ac:picMk id="1028" creationId="{A9DCB8CA-E9E0-47BE-BC04-7CCDD2A857FC}"/>
          </ac:picMkLst>
        </pc:picChg>
      </pc:sldChg>
      <pc:sldChg chg="addSp delSp modSp add">
        <pc:chgData name="KEV Flanagan" userId="e75a95ef912aacc6" providerId="LiveId" clId="{E52BB9AE-59C7-488A-B9A6-94FD667D0242}" dt="2020-11-24T11:32:53.812" v="455" actId="478"/>
        <pc:sldMkLst>
          <pc:docMk/>
          <pc:sldMk cId="1889500109" sldId="264"/>
        </pc:sldMkLst>
        <pc:spChg chg="del">
          <ac:chgData name="KEV Flanagan" userId="e75a95ef912aacc6" providerId="LiveId" clId="{E52BB9AE-59C7-488A-B9A6-94FD667D0242}" dt="2020-11-24T11:25:40.127" v="313"/>
          <ac:spMkLst>
            <pc:docMk/>
            <pc:sldMk cId="1889500109" sldId="264"/>
            <ac:spMk id="3" creationId="{5D1B33FE-3274-4BEB-B1EE-2311448EB12E}"/>
          </ac:spMkLst>
        </pc:spChg>
        <pc:spChg chg="add mod">
          <ac:chgData name="KEV Flanagan" userId="e75a95ef912aacc6" providerId="LiveId" clId="{E52BB9AE-59C7-488A-B9A6-94FD667D0242}" dt="2020-11-24T11:32:53.812" v="455" actId="478"/>
          <ac:spMkLst>
            <pc:docMk/>
            <pc:sldMk cId="1889500109" sldId="264"/>
            <ac:spMk id="4" creationId="{4CFD6A21-D3B5-466A-ADB8-CE99F88E8993}"/>
          </ac:spMkLst>
        </pc:spChg>
        <pc:picChg chg="add del">
          <ac:chgData name="KEV Flanagan" userId="e75a95ef912aacc6" providerId="LiveId" clId="{E52BB9AE-59C7-488A-B9A6-94FD667D0242}" dt="2020-11-24T11:32:53.812" v="455" actId="478"/>
          <ac:picMkLst>
            <pc:docMk/>
            <pc:sldMk cId="1889500109" sldId="264"/>
            <ac:picMk id="2050" creationId="{CFC871FF-A2A1-4731-86FB-2CA880EF4741}"/>
          </ac:picMkLst>
        </pc:picChg>
      </pc:sldChg>
      <pc:sldChg chg="modSp add">
        <pc:chgData name="KEV Flanagan" userId="e75a95ef912aacc6" providerId="LiveId" clId="{E52BB9AE-59C7-488A-B9A6-94FD667D0242}" dt="2020-11-24T11:28:19.906" v="393" actId="20577"/>
        <pc:sldMkLst>
          <pc:docMk/>
          <pc:sldMk cId="2041009836" sldId="265"/>
        </pc:sldMkLst>
        <pc:spChg chg="mod">
          <ac:chgData name="KEV Flanagan" userId="e75a95ef912aacc6" providerId="LiveId" clId="{E52BB9AE-59C7-488A-B9A6-94FD667D0242}" dt="2020-11-24T11:28:05.490" v="364" actId="20577"/>
          <ac:spMkLst>
            <pc:docMk/>
            <pc:sldMk cId="2041009836" sldId="265"/>
            <ac:spMk id="2" creationId="{2419A042-EE4B-4A3C-B243-2B9D727776AF}"/>
          </ac:spMkLst>
        </pc:spChg>
        <pc:spChg chg="mod">
          <ac:chgData name="KEV Flanagan" userId="e75a95ef912aacc6" providerId="LiveId" clId="{E52BB9AE-59C7-488A-B9A6-94FD667D0242}" dt="2020-11-24T11:28:19.906" v="393" actId="20577"/>
          <ac:spMkLst>
            <pc:docMk/>
            <pc:sldMk cId="2041009836" sldId="265"/>
            <ac:spMk id="3" creationId="{F6ED59BF-1A95-42FB-A340-681272A882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CCC5-8D39-4BA5-8197-590CA647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B451-31FB-428D-8911-3D487666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1E15-1FC0-47A1-A1AF-32654328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17FA-A51A-49E2-A518-72955002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B5D0-5EFB-4B99-A5A3-A24214C0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0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6747-D035-47B5-8475-8247EE57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E28D-39A6-4975-8F53-6596CDF6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950D-9981-44A6-BC29-7521BC35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F35-129D-45CF-AF40-E16ADA7E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34BE-1EDE-4E3C-BE5D-E26B2E0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40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BB229-6123-46FE-AEED-70A80E34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2387-9171-480B-96EF-E2BD2FBB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9C68-C189-4A2C-BD00-5EE743FC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83EF-548F-4DFB-9DAF-3284181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0637-63E1-40B4-B8E1-674E0FC8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26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A241-FE72-4872-BA8E-58E08414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000-1B7F-4F68-930B-9DF45AD4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CF75-4440-4A42-AA1B-D1CE5BC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CE9-FCC7-4CA2-A0F8-E4913D8C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19C6-ED14-4278-A289-5160AF56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24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6C4E-EEDA-4194-9EB9-E3D7A800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E2DD-B8C8-4054-97BD-697BDC16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82DA-BBDB-4A8D-B260-1C4513DF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2BDF-E17E-4AE5-B7BF-3E0A5330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0971-6E56-4F50-8200-2D17BBE5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7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10DE-66CB-4E05-96A4-657629BC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1CB6-C8CE-46C8-83FE-D2315396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E3C6-B2F7-4823-A9FE-78C208FB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41D2-041E-43B2-9488-6B8D097A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7460-B1ED-48A7-AB01-4C459222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3D80-FA45-4502-B6A1-3314F68C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3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DBE5-D754-4D54-8CDA-FA7E4520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B7F1-F115-486B-96E7-F49F0B6F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168B-E7AF-42E5-95E2-7E3E4C0B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CDDB8-450E-4A32-ABDA-FC48CC34D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967CF-2B6D-457D-B0E0-70C155394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BF05F-F971-4C39-BE1B-FD31824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1C539-ABED-4410-B11E-53322FFE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57C3-8EC4-49B1-9C8D-59B7AA8B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B61A-3B95-4C7D-A8CC-FEFF9ABA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B4105-FC70-4F81-A879-B29903EA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BB6A4-F0DE-4D09-A6E6-D622703F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DEEA-18CD-4675-A08A-712005AA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8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9F92-B030-4983-AE31-6931A6EA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A085B-9587-445E-9AF7-549EAC51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FB28-D3BC-4435-A400-BB66642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3CC8-98CA-4536-83E6-5DF5CC16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A423-F515-47DE-9A75-32EFBE6E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2B76-8870-4BE8-9A01-9DAADA9C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450F-688F-4E92-B65C-A042637A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D258-1761-48DC-9EA4-AA0B350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F3FA-721E-4DB7-A0E5-43D54C7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7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DDF-FFD7-44DE-B185-D32CE3BA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3ACD-AF7F-421D-ACD2-A39A6767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57FF-412C-4481-9B9C-7229726A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4AA2-44AD-4F1D-8A10-57CF8C81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38A0-B13A-4268-A1A5-7806024D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9842-8489-442B-9B83-4F13AA6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08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1ED4-41F7-447A-BB48-95E1F3B6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8F30-F361-4798-AD46-E25FF69B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56CF-638E-4E8A-9418-EE6020D7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94D-B67F-4900-991F-6B3AA9ACFC04}" type="datetimeFigureOut">
              <a:rPr lang="en-IE" smtClean="0"/>
              <a:t>24/11/2020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6AB0-6381-4416-AC37-5B38178A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2D0-1D67-462F-A9F5-C8B2A71F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8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B0E8-CE55-48EF-B005-7BDFDAACF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StudentMania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9879-EAB6-418D-9098-972E1F1F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44000" cy="2133600"/>
          </a:xfrm>
        </p:spPr>
        <p:txBody>
          <a:bodyPr>
            <a:normAutofit lnSpcReduction="10000"/>
          </a:bodyPr>
          <a:lstStyle/>
          <a:p>
            <a:r>
              <a:rPr lang="en-IE" sz="3200" dirty="0"/>
              <a:t>Discord for Students</a:t>
            </a:r>
          </a:p>
          <a:p>
            <a:r>
              <a:rPr lang="en-IE" sz="2000" dirty="0"/>
              <a:t>By</a:t>
            </a:r>
          </a:p>
          <a:p>
            <a:r>
              <a:rPr lang="en-IE" sz="2000" dirty="0"/>
              <a:t>Jack Haugh G00359747</a:t>
            </a:r>
          </a:p>
          <a:p>
            <a:r>
              <a:rPr lang="en-IE" sz="2000" dirty="0"/>
              <a:t>Kevin Flanagan G00228079</a:t>
            </a:r>
          </a:p>
          <a:p>
            <a:r>
              <a:rPr lang="en-IE" sz="2000" dirty="0"/>
              <a:t>Stephen Gallagher G00314689</a:t>
            </a:r>
          </a:p>
        </p:txBody>
      </p:sp>
    </p:spTree>
    <p:extLst>
      <p:ext uri="{BB962C8B-B14F-4D97-AF65-F5344CB8AC3E}">
        <p14:creationId xmlns:p14="http://schemas.microsoft.com/office/powerpoint/2010/main" val="18459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042-EE4B-4A3C-B243-2B9D727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9BF-1A95-42FB-A340-681272A8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 to website!</a:t>
            </a:r>
          </a:p>
          <a:p>
            <a:r>
              <a:rPr lang="en-IE" dirty="0"/>
              <a:t>Show it off!</a:t>
            </a:r>
          </a:p>
        </p:txBody>
      </p:sp>
    </p:spTree>
    <p:extLst>
      <p:ext uri="{BB962C8B-B14F-4D97-AF65-F5344CB8AC3E}">
        <p14:creationId xmlns:p14="http://schemas.microsoft.com/office/powerpoint/2010/main" val="20410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A71D-2458-409F-89E7-06F5F1B3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8" b="1"/>
          <a:stretch/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A0C-01A3-424A-980A-269D4EA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E" dirty="0"/>
            </a:br>
            <a:r>
              <a:rPr lang="en-I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8177-DA56-447F-936A-76D81E42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Website for Students</a:t>
            </a:r>
          </a:p>
          <a:p>
            <a:r>
              <a:rPr lang="en-IE" dirty="0"/>
              <a:t>Share content &amp; files</a:t>
            </a:r>
          </a:p>
          <a:p>
            <a:r>
              <a:rPr lang="en-IE" dirty="0"/>
              <a:t>Chat with other students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8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CFC-D9F9-4756-90EF-7C10AB1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93F-5591-4AF4-81C5-1019847A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its built!</a:t>
            </a:r>
          </a:p>
          <a:p>
            <a:endParaRPr lang="en-IE" dirty="0"/>
          </a:p>
        </p:txBody>
      </p:sp>
      <p:pic>
        <p:nvPicPr>
          <p:cNvPr id="1026" name="Picture 2" descr="system architecture diagrams | System architecture diagram, System  architecture, Diagram architecture">
            <a:extLst>
              <a:ext uri="{FF2B5EF4-FFF2-40B4-BE49-F238E27FC236}">
                <a16:creationId xmlns:a16="http://schemas.microsoft.com/office/drawing/2014/main" id="{CEE2C9A1-697B-4D1D-9DEA-31FD3C47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95" y="1727131"/>
            <a:ext cx="8038095" cy="33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1E8-7156-4571-9D42-D75BED26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6A21-D3B5-466A-ADB8-CE99F88E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95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A6-34DA-4D62-BBAA-56743E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StudentMania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30B86A-4C30-4497-8372-86D09122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7" y="1825624"/>
            <a:ext cx="10206221" cy="5699672"/>
          </a:xfrm>
        </p:spPr>
      </p:pic>
    </p:spTree>
    <p:extLst>
      <p:ext uri="{BB962C8B-B14F-4D97-AF65-F5344CB8AC3E}">
        <p14:creationId xmlns:p14="http://schemas.microsoft.com/office/powerpoint/2010/main" val="8147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6794-6443-40C1-BF14-DF19F2A8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9DC6-CAC5-449C-AC45-25732EF6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8AF0-A639-4250-9BEC-BB98FC4B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28"/>
            <a:ext cx="12192000" cy="66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BF36-F0D4-4874-BFE6-679B29D4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C59C-71EB-4AEA-93FD-2F9D9FD6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EC2F3-E17B-4439-B112-F67BA10E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2"/>
            <a:ext cx="12192000" cy="67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5AAA-22C8-471F-949E-26A1C6B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 for semitrue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5270-E050-4D66-A739-B963C074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Chatbox</a:t>
            </a:r>
            <a:r>
              <a:rPr lang="en-IE" dirty="0"/>
              <a:t>?</a:t>
            </a:r>
          </a:p>
          <a:p>
            <a:r>
              <a:rPr lang="en-IE" dirty="0"/>
              <a:t>Login?</a:t>
            </a:r>
          </a:p>
          <a:p>
            <a:r>
              <a:rPr lang="en-IE" dirty="0"/>
              <a:t>Video? </a:t>
            </a:r>
          </a:p>
          <a:p>
            <a:endParaRPr lang="en-IE" dirty="0"/>
          </a:p>
          <a:p>
            <a:r>
              <a:rPr lang="en-IE" dirty="0"/>
              <a:t>Modules for student</a:t>
            </a:r>
          </a:p>
          <a:p>
            <a:r>
              <a:rPr lang="en-IE" dirty="0"/>
              <a:t>Help section</a:t>
            </a:r>
          </a:p>
        </p:txBody>
      </p:sp>
    </p:spTree>
    <p:extLst>
      <p:ext uri="{BB962C8B-B14F-4D97-AF65-F5344CB8AC3E}">
        <p14:creationId xmlns:p14="http://schemas.microsoft.com/office/powerpoint/2010/main" val="182417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StudentMania</vt:lpstr>
      <vt:lpstr>PowerPoint Presentation</vt:lpstr>
      <vt:lpstr> Objectives</vt:lpstr>
      <vt:lpstr>Architecture </vt:lpstr>
      <vt:lpstr>PowerPoint Presentation</vt:lpstr>
      <vt:lpstr>StudentMania</vt:lpstr>
      <vt:lpstr>PowerPoint Presentation</vt:lpstr>
      <vt:lpstr>PowerPoint Presentation</vt:lpstr>
      <vt:lpstr>Plan for semitrue 2 </vt:lpstr>
      <vt:lpstr>Demo of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Mania</dc:title>
  <dc:creator>KEV Flanagan</dc:creator>
  <cp:lastModifiedBy>KEV Flanagan</cp:lastModifiedBy>
  <cp:revision>1</cp:revision>
  <dcterms:created xsi:type="dcterms:W3CDTF">2020-11-20T16:19:59Z</dcterms:created>
  <dcterms:modified xsi:type="dcterms:W3CDTF">2020-11-24T11:39:47Z</dcterms:modified>
</cp:coreProperties>
</file>