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27581-7A29-43B7-984D-16F30370E0C1}" type="datetimeFigureOut">
              <a:rPr lang="en-IE" smtClean="0"/>
              <a:t>16/12/2020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B2807-158B-4C08-9AF3-141831558F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9188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B2807-158B-4C08-9AF3-141831558F70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3400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16/12/2020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036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16/12/2020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7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16/12/2020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3120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16/12/2020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3596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16/12/2020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4310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16/12/2020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53324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16/12/2020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6931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16/12/2020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9599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16/12/2020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908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16/12/2020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697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16/12/2020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33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16/12/2020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881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16/12/2020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2250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16/12/2020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523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16/12/2020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564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16/12/2020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888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16/12/2020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971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6437B-68F1-444F-869E-E0E5AE251BAE}" type="datetimeFigureOut">
              <a:rPr lang="en-IE" smtClean="0"/>
              <a:t>16/12/2020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5140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ww.student-mania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4A3563-2172-49F0-B8CB-B0A647E0D183}"/>
              </a:ext>
            </a:extLst>
          </p:cNvPr>
          <p:cNvSpPr txBox="1"/>
          <p:nvPr/>
        </p:nvSpPr>
        <p:spPr>
          <a:xfrm>
            <a:off x="1051669" y="435875"/>
            <a:ext cx="9902734" cy="1542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STUDENT-MANIA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976E8D8-FB75-49F7-B9E5-4349748F8644}"/>
              </a:ext>
            </a:extLst>
          </p:cNvPr>
          <p:cNvSpPr txBox="1"/>
          <p:nvPr/>
        </p:nvSpPr>
        <p:spPr>
          <a:xfrm>
            <a:off x="5895542" y="3068690"/>
            <a:ext cx="7983333" cy="3353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sz="2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                     By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Jack Haugh G00359747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Kevin Flanagan G00228079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Stephen Gallagher G00314689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EED3CE-A313-4DAA-9171-FDD4F179E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2237" y="910254"/>
            <a:ext cx="656263" cy="5742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65FC83-7BD0-4482-9577-DE52094B4FA9}"/>
              </a:ext>
            </a:extLst>
          </p:cNvPr>
          <p:cNvSpPr txBox="1"/>
          <p:nvPr/>
        </p:nvSpPr>
        <p:spPr>
          <a:xfrm>
            <a:off x="5447552" y="2301359"/>
            <a:ext cx="5951192" cy="833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sz="4400" u="sng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Discord for Students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F515D3-DBC8-4540-B784-579008E361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97" y="2515728"/>
            <a:ext cx="3833972" cy="247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3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02266A-ED55-41D9-B98F-6FEEC3B139E9}"/>
              </a:ext>
            </a:extLst>
          </p:cNvPr>
          <p:cNvSpPr txBox="1"/>
          <p:nvPr/>
        </p:nvSpPr>
        <p:spPr>
          <a:xfrm>
            <a:off x="322387" y="1701282"/>
            <a:ext cx="493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dirty="0"/>
              <a:t>AWS CLOUD WEB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C3F94-C9BB-4FF8-9C90-D85DB5EB51D4}"/>
              </a:ext>
            </a:extLst>
          </p:cNvPr>
          <p:cNvSpPr txBox="1"/>
          <p:nvPr/>
        </p:nvSpPr>
        <p:spPr>
          <a:xfrm>
            <a:off x="75096" y="3812110"/>
            <a:ext cx="5875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3000" dirty="0"/>
              <a:t>S3 </a:t>
            </a:r>
          </a:p>
          <a:p>
            <a:r>
              <a:rPr lang="en-IE" sz="3000" dirty="0"/>
              <a:t> BUCKET STORING WEBSITE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208AB-7398-43CC-AA53-C7A189D98B22}"/>
              </a:ext>
            </a:extLst>
          </p:cNvPr>
          <p:cNvSpPr txBox="1"/>
          <p:nvPr/>
        </p:nvSpPr>
        <p:spPr>
          <a:xfrm>
            <a:off x="1826291" y="5202297"/>
            <a:ext cx="2049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dirty="0"/>
              <a:t>ROUTE - 53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51E7D7-AC74-42F8-B54F-95FF75B55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665" y="5738040"/>
            <a:ext cx="2557911" cy="3620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C8DDB4-BA0D-470B-B9AF-7E3BB1D74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141" y="355738"/>
            <a:ext cx="6992718" cy="969348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E9F11BBF-53FD-427F-AC73-5A99E531E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189" y="1609992"/>
            <a:ext cx="5601482" cy="464884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745215-7843-44F0-8179-95007E5EF856}"/>
              </a:ext>
            </a:extLst>
          </p:cNvPr>
          <p:cNvSpPr txBox="1"/>
          <p:nvPr/>
        </p:nvSpPr>
        <p:spPr>
          <a:xfrm>
            <a:off x="752933" y="2495069"/>
            <a:ext cx="432794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3200" dirty="0"/>
              <a:t>EC2 </a:t>
            </a:r>
          </a:p>
          <a:p>
            <a:r>
              <a:rPr lang="en-IE" sz="3200" dirty="0"/>
              <a:t> VIRTUAL MACHINE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AC9EDA-0224-4B56-9F26-4649CC603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1458" y="4507453"/>
            <a:ext cx="334084" cy="320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5FE3AE-75B7-4F49-848A-008C44FC4B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7140" y="3949958"/>
            <a:ext cx="319440" cy="2316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E46BE7-CF1B-457F-9136-97A8D9368F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5752" y="3934416"/>
            <a:ext cx="246381" cy="2316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8A29A6-1D0D-485C-91BD-0972419FFC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1515" y="3942187"/>
            <a:ext cx="215975" cy="2394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61F138-7E46-4F86-9256-15AA8FD44C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65677" y="2978933"/>
            <a:ext cx="651358" cy="1932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A27C89-2F81-476F-80EB-8FC8FEF564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28943" y="5734901"/>
            <a:ext cx="311974" cy="31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4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52AF71-A12A-4BAF-9DFC-F493B61CBE25}"/>
              </a:ext>
            </a:extLst>
          </p:cNvPr>
          <p:cNvSpPr txBox="1"/>
          <p:nvPr/>
        </p:nvSpPr>
        <p:spPr>
          <a:xfrm>
            <a:off x="4690661" y="207483"/>
            <a:ext cx="27190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MongoDB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E243D9A-D3B3-4294-B2BD-568E2434D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985" y="1157609"/>
            <a:ext cx="1230315" cy="12925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5BF566B-8D35-46B7-9B12-109F2FA76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824" y="4438719"/>
            <a:ext cx="1437823" cy="143019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66EBEF9-D710-47A8-8F80-EBC96420E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305" y="4477124"/>
            <a:ext cx="1949805" cy="143019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BF9762-0B55-4A16-ABF2-377A11E538DA}"/>
              </a:ext>
            </a:extLst>
          </p:cNvPr>
          <p:cNvSpPr txBox="1"/>
          <p:nvPr/>
        </p:nvSpPr>
        <p:spPr>
          <a:xfrm>
            <a:off x="5078601" y="3347637"/>
            <a:ext cx="2532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Flexibility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F1538C-A4C8-4326-B437-9548B1579E58}"/>
              </a:ext>
            </a:extLst>
          </p:cNvPr>
          <p:cNvSpPr txBox="1"/>
          <p:nvPr/>
        </p:nvSpPr>
        <p:spPr>
          <a:xfrm>
            <a:off x="2035398" y="2624361"/>
            <a:ext cx="3113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Scalability &amp; 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112D83-B233-400A-B6E6-ACA28D0ED060}"/>
              </a:ext>
            </a:extLst>
          </p:cNvPr>
          <p:cNvSpPr txBox="1"/>
          <p:nvPr/>
        </p:nvSpPr>
        <p:spPr>
          <a:xfrm>
            <a:off x="7765767" y="2624361"/>
            <a:ext cx="31134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Strong Consistency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95641-ACDC-4D50-B36E-531EEDBCAF06}"/>
              </a:ext>
            </a:extLst>
          </p:cNvPr>
          <p:cNvSpPr txBox="1"/>
          <p:nvPr/>
        </p:nvSpPr>
        <p:spPr>
          <a:xfrm>
            <a:off x="9050202" y="5868916"/>
            <a:ext cx="1385738" cy="378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72B222-2424-4DEA-AF54-F868941509FC}"/>
              </a:ext>
            </a:extLst>
          </p:cNvPr>
          <p:cNvSpPr txBox="1"/>
          <p:nvPr/>
        </p:nvSpPr>
        <p:spPr>
          <a:xfrm>
            <a:off x="5409985" y="2450157"/>
            <a:ext cx="128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MongoDB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205A80-E67E-4C9C-8C12-3D7DCD914DB4}"/>
              </a:ext>
            </a:extLst>
          </p:cNvPr>
          <p:cNvSpPr txBox="1"/>
          <p:nvPr/>
        </p:nvSpPr>
        <p:spPr>
          <a:xfrm>
            <a:off x="2534016" y="5868916"/>
            <a:ext cx="1385738" cy="378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Lyft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BFB452-CDAD-4C37-BBDD-77C2139008FA}"/>
              </a:ext>
            </a:extLst>
          </p:cNvPr>
          <p:cNvCxnSpPr/>
          <p:nvPr/>
        </p:nvCxnSpPr>
        <p:spPr>
          <a:xfrm flipV="1">
            <a:off x="4475405" y="2367064"/>
            <a:ext cx="712680" cy="3861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61AD74-F472-44EC-9C6D-3F84CAC65C1A}"/>
              </a:ext>
            </a:extLst>
          </p:cNvPr>
          <p:cNvCxnSpPr>
            <a:cxnSpLocks/>
          </p:cNvCxnSpPr>
          <p:nvPr/>
        </p:nvCxnSpPr>
        <p:spPr>
          <a:xfrm>
            <a:off x="6872772" y="2374641"/>
            <a:ext cx="660523" cy="3710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AF886E-DF41-405C-A44D-7DCEB26FB679}"/>
              </a:ext>
            </a:extLst>
          </p:cNvPr>
          <p:cNvCxnSpPr>
            <a:cxnSpLocks/>
          </p:cNvCxnSpPr>
          <p:nvPr/>
        </p:nvCxnSpPr>
        <p:spPr>
          <a:xfrm>
            <a:off x="5999542" y="2843481"/>
            <a:ext cx="0" cy="5983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>
            <a:extLst>
              <a:ext uri="{FF2B5EF4-FFF2-40B4-BE49-F238E27FC236}">
                <a16:creationId xmlns:a16="http://schemas.microsoft.com/office/drawing/2014/main" id="{9F3C7E9C-5AF8-4B53-8879-EB41C210C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913" y="4438719"/>
            <a:ext cx="2407247" cy="15070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F346F46-2A4F-4372-9A9C-A62E01893102}"/>
              </a:ext>
            </a:extLst>
          </p:cNvPr>
          <p:cNvSpPr txBox="1"/>
          <p:nvPr/>
        </p:nvSpPr>
        <p:spPr>
          <a:xfrm>
            <a:off x="5849566" y="5942631"/>
            <a:ext cx="97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Twitter</a:t>
            </a:r>
          </a:p>
        </p:txBody>
      </p:sp>
    </p:spTree>
    <p:extLst>
      <p:ext uri="{BB962C8B-B14F-4D97-AF65-F5344CB8AC3E}">
        <p14:creationId xmlns:p14="http://schemas.microsoft.com/office/powerpoint/2010/main" val="259131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857114-177E-4586-A04E-DFE2DA4A8CF3}"/>
              </a:ext>
            </a:extLst>
          </p:cNvPr>
          <p:cNvSpPr txBox="1"/>
          <p:nvPr/>
        </p:nvSpPr>
        <p:spPr>
          <a:xfrm>
            <a:off x="2387600" y="575732"/>
            <a:ext cx="7416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cap="all" dirty="0">
                <a:solidFill>
                  <a:prstClr val="white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Bookman Old Style" panose="02050604050505020204"/>
                <a:ea typeface="+mj-ea"/>
                <a:cs typeface="+mj-cs"/>
              </a:rPr>
              <a:t>Video and audio – Web RTC</a:t>
            </a:r>
            <a:endParaRPr lang="en-IE" b="1" dirty="0">
              <a:latin typeface="+mj-lt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340F1CF-D7A1-4362-95B8-D7A49D0E9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35" y="1414410"/>
            <a:ext cx="4321925" cy="142459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7D3AED7-F8FD-4573-85A0-785B911F8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283" y="3119420"/>
            <a:ext cx="10012172" cy="26006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1694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F8C677-7D86-4191-9CB1-5A9179F35682}"/>
              </a:ext>
            </a:extLst>
          </p:cNvPr>
          <p:cNvSpPr txBox="1"/>
          <p:nvPr/>
        </p:nvSpPr>
        <p:spPr>
          <a:xfrm>
            <a:off x="325655" y="156446"/>
            <a:ext cx="5500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/>
              <a:t>Semester 2 /Future Goals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68B36-7CE5-445D-91A9-90D05E80D2C1}"/>
              </a:ext>
            </a:extLst>
          </p:cNvPr>
          <p:cNvSpPr txBox="1"/>
          <p:nvPr/>
        </p:nvSpPr>
        <p:spPr>
          <a:xfrm>
            <a:off x="3131765" y="926934"/>
            <a:ext cx="823610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dirty="0"/>
              <a:t>Link to Website:  </a:t>
            </a:r>
            <a:r>
              <a:rPr lang="en-IE" sz="2800" dirty="0">
                <a:hlinkClick r:id="rId2"/>
              </a:rPr>
              <a:t>http://www.student-mania.com/</a:t>
            </a:r>
            <a:endParaRPr lang="en-IE" sz="2800" dirty="0"/>
          </a:p>
          <a:p>
            <a:endParaRPr lang="en-IE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CFE2D38-2F1E-48CF-9724-9C0D532B6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056" y="1671430"/>
            <a:ext cx="8157753" cy="2028448"/>
          </a:xfrm>
          <a:prstGeom prst="rect">
            <a:avLst/>
          </a:prstGeom>
        </p:spPr>
      </p:pic>
      <p:pic>
        <p:nvPicPr>
          <p:cNvPr id="10" name="Picture 9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01FB666-B50F-4B2E-B3E6-F339B6CC08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056" y="4172346"/>
            <a:ext cx="8283401" cy="21390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515557-60C2-4934-BB26-D0516B2B474F}"/>
              </a:ext>
            </a:extLst>
          </p:cNvPr>
          <p:cNvSpPr txBox="1"/>
          <p:nvPr/>
        </p:nvSpPr>
        <p:spPr>
          <a:xfrm>
            <a:off x="958191" y="2265697"/>
            <a:ext cx="2173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NOW 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3C6B7C-AEF0-46BF-8834-C99F96F032AF}"/>
              </a:ext>
            </a:extLst>
          </p:cNvPr>
          <p:cNvSpPr txBox="1"/>
          <p:nvPr/>
        </p:nvSpPr>
        <p:spPr>
          <a:xfrm>
            <a:off x="832543" y="4773136"/>
            <a:ext cx="1918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GOALS 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9757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70</Words>
  <Application>Microsoft Office PowerPoint</Application>
  <PresentationFormat>Widescreen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Calibri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 Flanagan</dc:creator>
  <cp:lastModifiedBy>STEPHEN GALLAGHER - STUDENT</cp:lastModifiedBy>
  <cp:revision>14</cp:revision>
  <dcterms:created xsi:type="dcterms:W3CDTF">2020-12-03T13:35:11Z</dcterms:created>
  <dcterms:modified xsi:type="dcterms:W3CDTF">2020-12-16T17:28:39Z</dcterms:modified>
</cp:coreProperties>
</file>