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7581-7A29-43B7-984D-16F30370E0C1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2807-158B-4C08-9AF3-141831558F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1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B2807-158B-4C08-9AF3-141831558F7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36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1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596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31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32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693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59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0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69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88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2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88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7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437B-68F1-444F-869E-E0E5AE251BAE}" type="datetimeFigureOut">
              <a:rPr lang="en-IE" smtClean="0"/>
              <a:t>03/12/2020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D32B-0F06-4F66-A799-27D4208FEE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140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tudent-mani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A3563-2172-49F0-B8CB-B0A647E0D183}"/>
              </a:ext>
            </a:extLst>
          </p:cNvPr>
          <p:cNvSpPr txBox="1"/>
          <p:nvPr/>
        </p:nvSpPr>
        <p:spPr>
          <a:xfrm>
            <a:off x="407121" y="948809"/>
            <a:ext cx="4161787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STUDENT-MANIA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6E8D8-FB75-49F7-B9E5-4349748F8644}"/>
              </a:ext>
            </a:extLst>
          </p:cNvPr>
          <p:cNvSpPr txBox="1"/>
          <p:nvPr/>
        </p:nvSpPr>
        <p:spPr>
          <a:xfrm>
            <a:off x="8024029" y="1120775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Discord for Students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	By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Jack Haugh G00359747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Kevin Flanagan G00228079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Stephen Gallagher G00314689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ED3CE-A313-4DAA-9171-FDD4F179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29" y="2837934"/>
            <a:ext cx="838200" cy="733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67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2266A-ED55-41D9-B98F-6FEEC3B139E9}"/>
              </a:ext>
            </a:extLst>
          </p:cNvPr>
          <p:cNvSpPr txBox="1"/>
          <p:nvPr/>
        </p:nvSpPr>
        <p:spPr>
          <a:xfrm>
            <a:off x="696818" y="1557839"/>
            <a:ext cx="425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AWS CLOUD WEB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C3F94-C9BB-4FF8-9C90-D85DB5EB51D4}"/>
              </a:ext>
            </a:extLst>
          </p:cNvPr>
          <p:cNvSpPr txBox="1"/>
          <p:nvPr/>
        </p:nvSpPr>
        <p:spPr>
          <a:xfrm>
            <a:off x="551103" y="3509767"/>
            <a:ext cx="454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S3 </a:t>
            </a:r>
          </a:p>
          <a:p>
            <a:r>
              <a:rPr lang="en-IE" sz="2400" dirty="0"/>
              <a:t> BUCKET STORING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208AB-7398-43CC-AA53-C7A189D98B22}"/>
              </a:ext>
            </a:extLst>
          </p:cNvPr>
          <p:cNvSpPr txBox="1"/>
          <p:nvPr/>
        </p:nvSpPr>
        <p:spPr>
          <a:xfrm>
            <a:off x="1785623" y="4702765"/>
            <a:ext cx="178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ROUTE - 53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E7D7-AC74-42F8-B54F-95FF75B5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5" y="5207826"/>
            <a:ext cx="2557911" cy="362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8DDB4-BA0D-470B-B9AF-7E3BB1D7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8" y="569612"/>
            <a:ext cx="6992718" cy="969348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9F11BBF-53FD-427F-AC73-5A99E531E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89" y="1609992"/>
            <a:ext cx="5601482" cy="46488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745215-7843-44F0-8179-95007E5EF856}"/>
              </a:ext>
            </a:extLst>
          </p:cNvPr>
          <p:cNvSpPr txBox="1"/>
          <p:nvPr/>
        </p:nvSpPr>
        <p:spPr>
          <a:xfrm>
            <a:off x="1567543" y="2494690"/>
            <a:ext cx="254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EC2 </a:t>
            </a:r>
          </a:p>
          <a:p>
            <a:r>
              <a:rPr lang="en-IE" dirty="0"/>
              <a:t> VIRTUAL MACHINE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9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2AF71-A12A-4BAF-9DFC-F493B61CBE25}"/>
              </a:ext>
            </a:extLst>
          </p:cNvPr>
          <p:cNvSpPr txBox="1"/>
          <p:nvPr/>
        </p:nvSpPr>
        <p:spPr>
          <a:xfrm>
            <a:off x="4249180" y="346030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ARCHITECTURE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F3DC369-B1B5-4FED-8E2A-B9C088C9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78027"/>
            <a:ext cx="11684000" cy="3949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D0AA-0FDB-40DB-909E-A53A39EA0BB2}"/>
              </a:ext>
            </a:extLst>
          </p:cNvPr>
          <p:cNvSpPr txBox="1"/>
          <p:nvPr/>
        </p:nvSpPr>
        <p:spPr>
          <a:xfrm>
            <a:off x="4349368" y="5174949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latin typeface="+mj-lt"/>
              </a:rPr>
              <a:t>CREATE A CLUSTER</a:t>
            </a:r>
          </a:p>
        </p:txBody>
      </p:sp>
    </p:spTree>
    <p:extLst>
      <p:ext uri="{BB962C8B-B14F-4D97-AF65-F5344CB8AC3E}">
        <p14:creationId xmlns:p14="http://schemas.microsoft.com/office/powerpoint/2010/main" val="25913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57114-177E-4586-A04E-DFE2DA4A8CF3}"/>
              </a:ext>
            </a:extLst>
          </p:cNvPr>
          <p:cNvSpPr txBox="1"/>
          <p:nvPr/>
        </p:nvSpPr>
        <p:spPr>
          <a:xfrm>
            <a:off x="2387600" y="575732"/>
            <a:ext cx="7416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cap="all" dirty="0">
                <a:solidFill>
                  <a:prstClr val="white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Video and audio – Web RTC</a:t>
            </a:r>
            <a:endParaRPr lang="en-IE" b="1" dirty="0">
              <a:latin typeface="+mj-l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40F1CF-D7A1-4362-95B8-D7A49D0E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35" y="1414410"/>
            <a:ext cx="4321925" cy="1424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 descr="A screenshot of a person&#10;&#10;Description automatically generated">
            <a:extLst>
              <a:ext uri="{FF2B5EF4-FFF2-40B4-BE49-F238E27FC236}">
                <a16:creationId xmlns:a16="http://schemas.microsoft.com/office/drawing/2014/main" id="{0405411B-692B-4703-B793-8865F9594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02" y="3062135"/>
            <a:ext cx="10347593" cy="28010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694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8C677-7D86-4191-9CB1-5A9179F35682}"/>
              </a:ext>
            </a:extLst>
          </p:cNvPr>
          <p:cNvSpPr txBox="1"/>
          <p:nvPr/>
        </p:nvSpPr>
        <p:spPr>
          <a:xfrm>
            <a:off x="735106" y="271112"/>
            <a:ext cx="378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Semester 2 /Future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E96B5-7B66-4454-B6A7-EEAAF0440E0F}"/>
              </a:ext>
            </a:extLst>
          </p:cNvPr>
          <p:cNvSpPr txBox="1"/>
          <p:nvPr/>
        </p:nvSpPr>
        <p:spPr>
          <a:xfrm>
            <a:off x="735106" y="1125053"/>
            <a:ext cx="29563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Login</a:t>
            </a:r>
            <a:r>
              <a:rPr lang="en-IE" dirty="0"/>
              <a:t> – </a:t>
            </a:r>
            <a:r>
              <a:rPr lang="en-IE" i="1" dirty="0"/>
              <a:t>functioning login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Modules for student </a:t>
            </a:r>
            <a:r>
              <a:rPr lang="en-IE" dirty="0"/>
              <a:t>– </a:t>
            </a:r>
            <a:r>
              <a:rPr lang="en-IE" i="1" dirty="0"/>
              <a:t>students having there own section for each of there modules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 err="1">
                <a:solidFill>
                  <a:srgbClr val="FF0000"/>
                </a:solidFill>
              </a:rPr>
              <a:t>Chatbox</a:t>
            </a:r>
            <a:r>
              <a:rPr lang="en-IE" dirty="0"/>
              <a:t> – </a:t>
            </a:r>
            <a:r>
              <a:rPr lang="en-IE" i="1" dirty="0"/>
              <a:t>Getting communication between users in real time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Video</a:t>
            </a:r>
            <a:r>
              <a:rPr lang="en-IE" dirty="0"/>
              <a:t>- allowing users to be able to Video call one another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8B36-7CE5-445D-91A9-90D05E80D2C1}"/>
              </a:ext>
            </a:extLst>
          </p:cNvPr>
          <p:cNvSpPr txBox="1"/>
          <p:nvPr/>
        </p:nvSpPr>
        <p:spPr>
          <a:xfrm>
            <a:off x="1162756" y="6050844"/>
            <a:ext cx="536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Link to Website:  </a:t>
            </a:r>
            <a:r>
              <a:rPr lang="en-IE" dirty="0">
                <a:hlinkClick r:id="rId2"/>
              </a:rPr>
              <a:t>http://www.student-mania.com/</a:t>
            </a:r>
            <a:endParaRPr lang="en-IE" dirty="0"/>
          </a:p>
          <a:p>
            <a:endParaRPr lang="en-IE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90B1FA-BD08-44F2-9BCF-3AD128383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28" y="859149"/>
            <a:ext cx="8154538" cy="23911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AFEB2F-9945-4EC6-880D-055A20F55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24" y="3458147"/>
            <a:ext cx="8154538" cy="2540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9757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97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 Flanagan</dc:creator>
  <cp:lastModifiedBy>STEPHEN GALLAGHER - STUDENT</cp:lastModifiedBy>
  <cp:revision>6</cp:revision>
  <dcterms:created xsi:type="dcterms:W3CDTF">2020-12-03T13:35:11Z</dcterms:created>
  <dcterms:modified xsi:type="dcterms:W3CDTF">2020-12-03T14:40:20Z</dcterms:modified>
</cp:coreProperties>
</file>