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9" r:id="rId5"/>
    <p:sldId id="260" r:id="rId6"/>
    <p:sldId id="258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90B45B9-6F7B-4A1C-ABF2-9469D9125292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5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69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375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5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60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86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370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90B45B9-6F7B-4A1C-ABF2-9469D9125292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2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90B45B9-6F7B-4A1C-ABF2-9469D9125292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04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60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02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63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94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14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78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00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2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90B45B9-6F7B-4A1C-ABF2-9469D9125292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3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mturing.acm.org/award_winners/lecun_6017366.cfm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www.researchgate.net/profile/Yann_Lecun/publication/2453996_Convolutional_Networks_for_Images_Speech_and_Time-Series/links/0deec519dfa2325502000000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3.us-east-2.amazonaws.com/hkg-website-assets/static/pages/files/DeepLearning.pdf" TargetMode="External"/><Relationship Id="rId5" Type="http://schemas.openxmlformats.org/officeDocument/2006/relationships/hyperlink" Target="https://www.iro.umontreal.ca/~vincentp/ift3395/lectures/backprop_old.pdf" TargetMode="External"/><Relationship Id="rId10" Type="http://schemas.openxmlformats.org/officeDocument/2006/relationships/hyperlink" Target="https://amturing.acm.org/award_winners/bengio_3406375.cfm" TargetMode="External"/><Relationship Id="rId4" Type="http://schemas.openxmlformats.org/officeDocument/2006/relationships/image" Target="../media/image21.svg"/><Relationship Id="rId9" Type="http://schemas.openxmlformats.org/officeDocument/2006/relationships/hyperlink" Target="https://amturing.acm.org/award_winners/hinton_4791679.cf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CM'S Turing Award Prize Raised to $1 million">
            <a:extLst>
              <a:ext uri="{FF2B5EF4-FFF2-40B4-BE49-F238E27FC236}">
                <a16:creationId xmlns:a16="http://schemas.microsoft.com/office/drawing/2014/main" id="{397E4FB3-0989-4B5F-9A8B-7EE1A5959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1281" y="1299229"/>
            <a:ext cx="3599105" cy="2438394"/>
          </a:xfrm>
          <a:prstGeom prst="roundRect">
            <a:avLst>
              <a:gd name="adj" fmla="val 0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2A8EA1F8-1B71-4873-BA20-A468CA94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039" y="-47037"/>
            <a:ext cx="4676682" cy="4676682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2CB59-CF4B-446A-9084-73434DB5F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976" y="5692877"/>
            <a:ext cx="10893095" cy="5353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100"/>
              <a:t>By Stephen Gallagher </a:t>
            </a:r>
          </a:p>
          <a:p>
            <a:pPr>
              <a:lnSpc>
                <a:spcPct val="90000"/>
              </a:lnSpc>
            </a:pPr>
            <a:r>
              <a:rPr lang="en-GB" sz="1100"/>
              <a:t>By Jack Haugh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24013-EFB3-4702-B7EC-FE2BD6976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975" y="4517136"/>
            <a:ext cx="10893095" cy="11749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800" dirty="0"/>
              <a:t>Research Methods Presentation – “A Turning Award Winner”. </a:t>
            </a:r>
          </a:p>
        </p:txBody>
      </p:sp>
    </p:spTree>
    <p:extLst>
      <p:ext uri="{BB962C8B-B14F-4D97-AF65-F5344CB8AC3E}">
        <p14:creationId xmlns:p14="http://schemas.microsoft.com/office/powerpoint/2010/main" val="399570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29" name="Rectangle 7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1026" name="Picture 2" descr="Cognitive Computing and Artificial Intelligence Systems Market in  Healthcare Expected to Reach $16.1 billion by 2022 | Medgadget">
            <a:extLst>
              <a:ext uri="{FF2B5EF4-FFF2-40B4-BE49-F238E27FC236}">
                <a16:creationId xmlns:a16="http://schemas.microsoft.com/office/drawing/2014/main" id="{9EA09BB5-1C67-4F3C-9BD2-6A3EACB15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r="22531"/>
          <a:stretch/>
        </p:blipFill>
        <p:spPr bwMode="auto"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2F06F-7B59-45E5-B923-9B1336E2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Beginning Of A.I.</a:t>
            </a:r>
          </a:p>
        </p:txBody>
      </p:sp>
      <p:sp>
        <p:nvSpPr>
          <p:cNvPr id="1031" name="Rectangle 80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75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FAA3E-F853-49D8-BDB3-89B42B4C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08" y="851004"/>
            <a:ext cx="4716276" cy="29802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Turing award Winners</a:t>
            </a:r>
            <a:r>
              <a:rPr lang="en-US" sz="5400" dirty="0">
                <a:solidFill>
                  <a:srgbClr val="EBEBEB"/>
                </a:solidFill>
              </a:rPr>
              <a:t> 2019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Bug under Magnifying Glass">
            <a:extLst>
              <a:ext uri="{FF2B5EF4-FFF2-40B4-BE49-F238E27FC236}">
                <a16:creationId xmlns:a16="http://schemas.microsoft.com/office/drawing/2014/main" id="{FE9DD988-37AB-49CE-9954-7F1DC1FE6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641" y="392549"/>
            <a:ext cx="2304476" cy="230447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55671EF-BCB8-435D-9DAE-50D713255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39" y="2260853"/>
            <a:ext cx="4716276" cy="25643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6208AB6-6D8A-4107-8D1E-BEBFA0810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316" y="5025794"/>
            <a:ext cx="2867025" cy="2476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229479-33F4-448C-BDCD-FEB2C24733F5}"/>
              </a:ext>
            </a:extLst>
          </p:cNvPr>
          <p:cNvSpPr txBox="1"/>
          <p:nvPr/>
        </p:nvSpPr>
        <p:spPr>
          <a:xfrm>
            <a:off x="1868200" y="3744749"/>
            <a:ext cx="3493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Given to those who contributed “ lasting and major technical importance to the computer field". </a:t>
            </a:r>
          </a:p>
        </p:txBody>
      </p:sp>
    </p:spTree>
    <p:extLst>
      <p:ext uri="{BB962C8B-B14F-4D97-AF65-F5344CB8AC3E}">
        <p14:creationId xmlns:p14="http://schemas.microsoft.com/office/powerpoint/2010/main" val="3834948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A6C26-D287-4D18-8F0A-2B11293B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390" y="-1341062"/>
            <a:ext cx="6268246" cy="313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AI EXAMPLE</a:t>
            </a:r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C77B2BFC-2E98-4D32-90FC-C0E2F8AA3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63" y="609225"/>
            <a:ext cx="2975126" cy="297512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17BFCA-0CD6-4132-A094-F20D9BB87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426" y="1913993"/>
            <a:ext cx="6911508" cy="40228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08068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3CAE4-7C82-4E04-92ED-D9D59B76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21" y="2567752"/>
            <a:ext cx="4260231" cy="25267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Each Scientists Contribution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Tools">
            <a:extLst>
              <a:ext uri="{FF2B5EF4-FFF2-40B4-BE49-F238E27FC236}">
                <a16:creationId xmlns:a16="http://schemas.microsoft.com/office/drawing/2014/main" id="{F2F511E8-9942-4DAA-8B7D-84884A062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221" y="648404"/>
            <a:ext cx="1919349" cy="191934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651019-F013-4242-847D-4EDBB673911E}"/>
              </a:ext>
            </a:extLst>
          </p:cNvPr>
          <p:cNvSpPr txBox="1"/>
          <p:nvPr/>
        </p:nvSpPr>
        <p:spPr>
          <a:xfrm>
            <a:off x="1570709" y="3289465"/>
            <a:ext cx="2505693" cy="2582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6656F-FD91-40F2-8865-1756DF1C3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590" y="1841204"/>
            <a:ext cx="5868016" cy="40311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4941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37208-62D1-4812-907C-C8DC3112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39" y="1585540"/>
            <a:ext cx="4839256" cy="29986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Turing award winners Timeline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Bitcoin">
            <a:extLst>
              <a:ext uri="{FF2B5EF4-FFF2-40B4-BE49-F238E27FC236}">
                <a16:creationId xmlns:a16="http://schemas.microsoft.com/office/drawing/2014/main" id="{6E1178F2-5015-4800-AB84-A89E4AB55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12169" y="-1225661"/>
            <a:ext cx="1179340" cy="11793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4" name="Picture 6" descr="Timeline logo - The Aleppo Project">
            <a:extLst>
              <a:ext uri="{FF2B5EF4-FFF2-40B4-BE49-F238E27FC236}">
                <a16:creationId xmlns:a16="http://schemas.microsoft.com/office/drawing/2014/main" id="{7E10271D-1EFF-4D9D-B4E8-817F101D3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8" y="694953"/>
            <a:ext cx="1880372" cy="66908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clock&#10;&#10;Description automatically generated">
            <a:extLst>
              <a:ext uri="{FF2B5EF4-FFF2-40B4-BE49-F238E27FC236}">
                <a16:creationId xmlns:a16="http://schemas.microsoft.com/office/drawing/2014/main" id="{F0891F74-DBA4-441B-A83D-02E425D6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20" y="1967845"/>
            <a:ext cx="5507692" cy="33046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37987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5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97A7D-005C-447E-8034-4A62E11C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178" y="701118"/>
            <a:ext cx="6268246" cy="8837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References/Links</a:t>
            </a:r>
          </a:p>
        </p:txBody>
      </p:sp>
      <p:pic>
        <p:nvPicPr>
          <p:cNvPr id="5" name="Graphic 4" descr="Link">
            <a:extLst>
              <a:ext uri="{FF2B5EF4-FFF2-40B4-BE49-F238E27FC236}">
                <a16:creationId xmlns:a16="http://schemas.microsoft.com/office/drawing/2014/main" id="{6121FB05-4B2B-4AB5-BFFC-82566DC77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486" y="325103"/>
            <a:ext cx="2519555" cy="251955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FBCC83-4FE1-46D6-9842-7D1F1B71FC3A}"/>
              </a:ext>
            </a:extLst>
          </p:cNvPr>
          <p:cNvSpPr txBox="1"/>
          <p:nvPr/>
        </p:nvSpPr>
        <p:spPr>
          <a:xfrm>
            <a:off x="2828041" y="1584880"/>
            <a:ext cx="84980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https://www.iro.umontreal.ca/~vincentp/ift3395/lectures/backprop_old.pdf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https://s3.us-east-2.amazonaws.com/hkg-website-assets/static/pages/files/DeepLearning.pdf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https://www.researchgate.net/profile/Yann_Lecun/publication/2453996_Convolutional_Networks_for_Images_Speech_and_Time-Series/links/0deec519dfa2325502000000.pdf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Y. </a:t>
            </a:r>
            <a:r>
              <a:rPr lang="en-US" dirty="0" err="1"/>
              <a:t>Lecun</a:t>
            </a:r>
            <a:r>
              <a:rPr lang="en-US" dirty="0"/>
              <a:t>, L. </a:t>
            </a:r>
            <a:r>
              <a:rPr lang="en-US" dirty="0" err="1"/>
              <a:t>Bottou</a:t>
            </a:r>
            <a:r>
              <a:rPr lang="en-US" dirty="0"/>
              <a:t>, Y. </a:t>
            </a:r>
            <a:r>
              <a:rPr lang="en-US" dirty="0" err="1"/>
              <a:t>Bengio</a:t>
            </a:r>
            <a:r>
              <a:rPr lang="en-US" dirty="0"/>
              <a:t> and P. Haffner, "Gradient-based learning applied to document recognition," in </a:t>
            </a:r>
            <a:r>
              <a:rPr lang="en-US" i="1" dirty="0"/>
              <a:t>Proceedings of the IEEE</a:t>
            </a:r>
            <a:r>
              <a:rPr lang="en-US" dirty="0"/>
              <a:t>, vol. 86, no. 11, pp. 2278-2324, Nov. 1998, </a:t>
            </a:r>
            <a:r>
              <a:rPr lang="en-US" dirty="0" err="1"/>
              <a:t>doi</a:t>
            </a:r>
            <a:r>
              <a:rPr lang="en-US" dirty="0"/>
              <a:t>: 10.1109/5.726791.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https://amturing.acm.org/award_winners/lecun_6017366.cfm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https://amturing.acm.org/award_winners/hinton_4791679.cfm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https://amturing.acm.org/award_winners/bengio_3406375.cfm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18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F824-275F-4803-B4BC-6ABC1565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7" y="1955597"/>
            <a:ext cx="5802776" cy="270546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rgbClr val="FFFFFF"/>
                </a:solidFill>
              </a:rPr>
              <a:t>Any Questions?</a:t>
            </a:r>
          </a:p>
        </p:txBody>
      </p:sp>
      <p:pic>
        <p:nvPicPr>
          <p:cNvPr id="1026" name="Picture 2" descr="Ask Questions Png Question Mark Free Icon Png - Question Mark Icon Png  Transparent, Png Download - kindpng">
            <a:extLst>
              <a:ext uri="{FF2B5EF4-FFF2-40B4-BE49-F238E27FC236}">
                <a16:creationId xmlns:a16="http://schemas.microsoft.com/office/drawing/2014/main" id="{064856DF-846C-4DC5-915A-42A907B6D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454" y="1852480"/>
            <a:ext cx="2919342" cy="345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680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240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Research Methods Presentation – “A Turning Award Winner”. </vt:lpstr>
      <vt:lpstr>Beginning Of A.I.</vt:lpstr>
      <vt:lpstr>Turing award Winners 2019</vt:lpstr>
      <vt:lpstr>AI EXAMPLE</vt:lpstr>
      <vt:lpstr> Each Scientists Contribution</vt:lpstr>
      <vt:lpstr>The Turing award winners Timeline </vt:lpstr>
      <vt:lpstr>References/Links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Presentation – “A Turning Award Winner”. </dc:title>
  <dc:creator>JACK HAUGH - STUDENT</dc:creator>
  <cp:lastModifiedBy>JACK HAUGH - STUDENT</cp:lastModifiedBy>
  <cp:revision>3</cp:revision>
  <dcterms:created xsi:type="dcterms:W3CDTF">2020-12-07T20:45:51Z</dcterms:created>
  <dcterms:modified xsi:type="dcterms:W3CDTF">2020-12-07T21:04:30Z</dcterms:modified>
</cp:coreProperties>
</file>