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69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7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5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0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6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70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63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4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14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8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00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2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0B45B9-6F7B-4A1C-ABF2-9469D9125292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FF57C7-6B26-4EB8-A789-D81CF7BC0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24013-EFB3-4702-B7EC-FE2BD697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1241266"/>
            <a:ext cx="4798142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solidFill>
                  <a:srgbClr val="EBEBEB"/>
                </a:solidFill>
              </a:rPr>
              <a:t>Research Methods in Computing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2CB59-CF4B-446A-9084-73434DB5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4798142" cy="1622322"/>
          </a:xfrm>
        </p:spPr>
        <p:txBody>
          <a:bodyPr>
            <a:normAutofit/>
          </a:bodyPr>
          <a:lstStyle/>
          <a:p>
            <a:r>
              <a:rPr lang="en-GB" dirty="0"/>
              <a:t>By Stephen Gallagher </a:t>
            </a:r>
          </a:p>
          <a:p>
            <a:r>
              <a:rPr lang="en-GB" dirty="0"/>
              <a:t>By Jack Haugh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2A8EA1F8-1B71-4873-BA20-A468CA94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5704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FAA3E-F853-49D8-BDB3-89B42B4C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669" y="219290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Turing award Winners..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FE9DD988-37AB-49CE-9954-7F1DC1FE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3210166" cy="32101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494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37208-62D1-4812-907C-C8DC3112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They came up with ..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6E1178F2-5015-4800-AB84-A89E4AB55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987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A6C26-D287-4D18-8F0A-2B11293B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5" y="1143000"/>
            <a:ext cx="6268246" cy="31340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Studied in ..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C77B2BFC-2E98-4D32-90FC-C0E2F8AA3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764" y="1661911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068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3CAE4-7C82-4E04-92ED-D9D59B76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Worked on project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F2F511E8-9942-4DAA-8B7D-84884A062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941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Research Methods in Computing Presentation</vt:lpstr>
      <vt:lpstr>Turing award Winners..</vt:lpstr>
      <vt:lpstr>They came up with ..</vt:lpstr>
      <vt:lpstr>Studied in ..</vt:lpstr>
      <vt:lpstr>Worked on project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Computing Presentation</dc:title>
  <dc:creator>STEPHEN GALLAGHER - STUDENT</dc:creator>
  <cp:lastModifiedBy>STEPHEN GALLAGHER - STUDENT</cp:lastModifiedBy>
  <cp:revision>1</cp:revision>
  <dcterms:created xsi:type="dcterms:W3CDTF">2020-12-02T19:00:03Z</dcterms:created>
  <dcterms:modified xsi:type="dcterms:W3CDTF">2020-12-02T19:01:25Z</dcterms:modified>
</cp:coreProperties>
</file>