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7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CM'S Turing Award Prize Raised to $1 million">
            <a:extLst>
              <a:ext uri="{FF2B5EF4-FFF2-40B4-BE49-F238E27FC236}">
                <a16:creationId xmlns:a16="http://schemas.microsoft.com/office/drawing/2014/main" id="{397E4FB3-0989-4B5F-9A8B-7EE1A595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281" y="1299229"/>
            <a:ext cx="3599105" cy="2438394"/>
          </a:xfrm>
          <a:prstGeom prst="roundRect">
            <a:avLst>
              <a:gd name="adj" fmla="val 0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8EA1F8-1B71-4873-BA20-A468CA9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39" y="-47037"/>
            <a:ext cx="4676682" cy="467668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59-CF4B-446A-9084-73434DB5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/>
              <a:t>By Stephen Gallagher </a:t>
            </a:r>
          </a:p>
          <a:p>
            <a:pPr>
              <a:lnSpc>
                <a:spcPct val="90000"/>
              </a:lnSpc>
            </a:pPr>
            <a:r>
              <a:rPr lang="en-GB" sz="1100"/>
              <a:t>By Jack Haugh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4013-EFB3-4702-B7EC-FE2BD697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/>
              <a:t>Research Methods in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57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AA3E-F853-49D8-BDB3-89B42B4C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08" y="851004"/>
            <a:ext cx="4716276" cy="29802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Turing award Winners</a:t>
            </a:r>
            <a:r>
              <a:rPr lang="en-US" sz="5400" dirty="0">
                <a:solidFill>
                  <a:srgbClr val="EBEBEB"/>
                </a:solidFill>
              </a:rPr>
              <a:t> 2019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FE9DD988-37AB-49CE-9954-7F1DC1F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641" y="392549"/>
            <a:ext cx="2304476" cy="23044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5671EF-BCB8-435D-9DAE-50D71325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2260853"/>
            <a:ext cx="4716276" cy="2564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208AB6-6D8A-4107-8D1E-BEBFA081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16" y="5025794"/>
            <a:ext cx="2867025" cy="247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29479-33F4-448C-BDCD-FEB2C24733F5}"/>
              </a:ext>
            </a:extLst>
          </p:cNvPr>
          <p:cNvSpPr txBox="1"/>
          <p:nvPr/>
        </p:nvSpPr>
        <p:spPr>
          <a:xfrm>
            <a:off x="1868200" y="3744749"/>
            <a:ext cx="349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to those who contributed “ lasting and major technical importance to the computer field". </a:t>
            </a:r>
          </a:p>
        </p:txBody>
      </p:sp>
    </p:spTree>
    <p:extLst>
      <p:ext uri="{BB962C8B-B14F-4D97-AF65-F5344CB8AC3E}">
        <p14:creationId xmlns:p14="http://schemas.microsoft.com/office/powerpoint/2010/main" val="38349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CAE4-7C82-4E04-92ED-D9D59B76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1" y="2567752"/>
            <a:ext cx="4260231" cy="2526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Each Scientists Contribution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F2F511E8-9942-4DAA-8B7D-84884A06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221" y="648404"/>
            <a:ext cx="1919349" cy="19193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51019-F013-4242-847D-4EDBB673911E}"/>
              </a:ext>
            </a:extLst>
          </p:cNvPr>
          <p:cNvSpPr txBox="1"/>
          <p:nvPr/>
        </p:nvSpPr>
        <p:spPr>
          <a:xfrm>
            <a:off x="1570709" y="3289465"/>
            <a:ext cx="2505693" cy="2582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6656F-FD91-40F2-8865-1756DF1C3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90" y="1841204"/>
            <a:ext cx="5868016" cy="4031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494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7208-62D1-4812-907C-C8DC311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39" y="1585540"/>
            <a:ext cx="4839256" cy="2998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Turing award winners Timeline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6E1178F2-5015-4800-AB84-A89E4AB5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2169" y="-1225661"/>
            <a:ext cx="1179340" cy="11793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Timeline logo - The Aleppo Project">
            <a:extLst>
              <a:ext uri="{FF2B5EF4-FFF2-40B4-BE49-F238E27FC236}">
                <a16:creationId xmlns:a16="http://schemas.microsoft.com/office/drawing/2014/main" id="{7E10271D-1EFF-4D9D-B4E8-817F101D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8" y="694953"/>
            <a:ext cx="1880372" cy="6690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0891F74-DBA4-441B-A83D-02E425D6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1967845"/>
            <a:ext cx="5507692" cy="33046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7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A6C26-D287-4D18-8F0A-2B11293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90" y="-1341062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AI EXAMPLE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77B2BFC-2E98-4D32-90FC-C0E2F8AA3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62" y="450320"/>
            <a:ext cx="3134031" cy="31340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I EXAMPLE">
            <a:hlinkClick r:id="" action="ppaction://media"/>
            <a:extLst>
              <a:ext uri="{FF2B5EF4-FFF2-40B4-BE49-F238E27FC236}">
                <a16:creationId xmlns:a16="http://schemas.microsoft.com/office/drawing/2014/main" id="{224EC0EA-8E49-4346-895F-89B8AA369E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40785" y="1774114"/>
            <a:ext cx="7328946" cy="4122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6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824-275F-4803-B4BC-6ABC156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955597"/>
            <a:ext cx="5802776" cy="27054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id="1026" name="Picture 2" descr="Ask Questions Png Question Mark Free Icon Png - Question Mark Icon Png  Transparent, Png Download - kindpng">
            <a:extLst>
              <a:ext uri="{FF2B5EF4-FFF2-40B4-BE49-F238E27FC236}">
                <a16:creationId xmlns:a16="http://schemas.microsoft.com/office/drawing/2014/main" id="{064856DF-846C-4DC5-915A-42A907B6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4" y="1852480"/>
            <a:ext cx="2919342" cy="34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</Words>
  <Application>Microsoft Office PowerPoint</Application>
  <PresentationFormat>Widescreen</PresentationFormat>
  <Paragraphs>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Research Methods in Computing Presentation</vt:lpstr>
      <vt:lpstr>Turing award Winners 2019</vt:lpstr>
      <vt:lpstr> Each Scientists Contribution</vt:lpstr>
      <vt:lpstr>The Turing award winners Timeline </vt:lpstr>
      <vt:lpstr>AI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Presentation</dc:title>
  <dc:creator>STEPHEN GALLAGHER - STUDENT</dc:creator>
  <cp:lastModifiedBy>STEPHEN GALLAGHER - STUDENT</cp:lastModifiedBy>
  <cp:revision>8</cp:revision>
  <dcterms:created xsi:type="dcterms:W3CDTF">2020-12-05T14:52:49Z</dcterms:created>
  <dcterms:modified xsi:type="dcterms:W3CDTF">2020-12-05T16:42:27Z</dcterms:modified>
</cp:coreProperties>
</file>