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5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69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7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5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0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6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70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63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9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14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78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00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2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90B45B9-6F7B-4A1C-ABF2-9469D9125292}" type="datetimeFigureOut">
              <a:rPr lang="en-GB" smtClean="0"/>
              <a:t>05/12/2020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3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CM'S Turing Award Prize Raised to $1 million">
            <a:extLst>
              <a:ext uri="{FF2B5EF4-FFF2-40B4-BE49-F238E27FC236}">
                <a16:creationId xmlns:a16="http://schemas.microsoft.com/office/drawing/2014/main" id="{397E4FB3-0989-4B5F-9A8B-7EE1A5959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1281" y="1299229"/>
            <a:ext cx="3599105" cy="2438394"/>
          </a:xfrm>
          <a:prstGeom prst="roundRect">
            <a:avLst>
              <a:gd name="adj" fmla="val 0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2A8EA1F8-1B71-4873-BA20-A468CA9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039" y="-47037"/>
            <a:ext cx="4676682" cy="4676682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2CB59-CF4B-446A-9084-73434DB5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976" y="5692877"/>
            <a:ext cx="10893095" cy="5353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100"/>
              <a:t>By Stephen Gallagher </a:t>
            </a:r>
          </a:p>
          <a:p>
            <a:pPr>
              <a:lnSpc>
                <a:spcPct val="90000"/>
              </a:lnSpc>
            </a:pPr>
            <a:r>
              <a:rPr lang="en-GB" sz="1100"/>
              <a:t>By Jack Haugh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24013-EFB3-4702-B7EC-FE2BD6976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75" y="4517136"/>
            <a:ext cx="10893095" cy="1174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800"/>
              <a:t>Research Methods in Computing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9570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FAA3E-F853-49D8-BDB3-89B42B4C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958" y="1089212"/>
            <a:ext cx="4716276" cy="29802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Turing award Winners</a:t>
            </a:r>
            <a:r>
              <a:rPr lang="en-US" sz="5400" dirty="0">
                <a:solidFill>
                  <a:srgbClr val="EBEBEB"/>
                </a:solidFill>
              </a:rPr>
              <a:t> 2019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FE9DD988-37AB-49CE-9954-7F1DC1FE6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836" y="537973"/>
            <a:ext cx="2304476" cy="230447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5671EF-BCB8-435D-9DAE-50D713255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39" y="2260853"/>
            <a:ext cx="4716276" cy="25643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208AB6-6D8A-4107-8D1E-BEBFA0810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9" y="4385411"/>
            <a:ext cx="2867025" cy="247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3494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3CAE4-7C82-4E04-92ED-D9D59B76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899" y="-653714"/>
            <a:ext cx="4798142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Their hard work achievements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F2F511E8-9942-4DAA-8B7D-84884A062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791" y="561734"/>
            <a:ext cx="2053719" cy="205371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A36904-43CD-4AD1-ABB7-0451E148CD3E}"/>
              </a:ext>
            </a:extLst>
          </p:cNvPr>
          <p:cNvSpPr txBox="1"/>
          <p:nvPr/>
        </p:nvSpPr>
        <p:spPr>
          <a:xfrm>
            <a:off x="2499756" y="2939143"/>
            <a:ext cx="6187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Invented the techniques underpinning today’s AI breakthroughs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94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37208-62D1-4812-907C-C8DC3112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39" y="1585540"/>
            <a:ext cx="4839256" cy="2998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Turing award winners Timeline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6E1178F2-5015-4800-AB84-A89E4AB55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12169" y="-1225661"/>
            <a:ext cx="1179340" cy="11793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975A1DE-D819-430C-BBB3-37384E85C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23" y="1943373"/>
            <a:ext cx="3956341" cy="3700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imeline logo - The Aleppo Project">
            <a:extLst>
              <a:ext uri="{FF2B5EF4-FFF2-40B4-BE49-F238E27FC236}">
                <a16:creationId xmlns:a16="http://schemas.microsoft.com/office/drawing/2014/main" id="{7E10271D-1EFF-4D9D-B4E8-817F101D3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7" y="694952"/>
            <a:ext cx="2162760" cy="76956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87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A6C26-D287-4D18-8F0A-2B11293B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390" y="-1341062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AI EXAMPLE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C77B2BFC-2E98-4D32-90FC-C0E2F8AA3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62" y="450320"/>
            <a:ext cx="3134031" cy="31340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AI EXAMPLE">
            <a:hlinkClick r:id="" action="ppaction://media"/>
            <a:extLst>
              <a:ext uri="{FF2B5EF4-FFF2-40B4-BE49-F238E27FC236}">
                <a16:creationId xmlns:a16="http://schemas.microsoft.com/office/drawing/2014/main" id="{224EC0EA-8E49-4346-895F-89B8AA369ED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440785" y="1774114"/>
            <a:ext cx="7328946" cy="4122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06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5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F824-275F-4803-B4BC-6ABC1565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1955597"/>
            <a:ext cx="5802776" cy="27054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rgbClr val="FFFFFF"/>
                </a:solidFill>
              </a:rPr>
              <a:t>Any Questions?</a:t>
            </a:r>
          </a:p>
        </p:txBody>
      </p:sp>
      <p:pic>
        <p:nvPicPr>
          <p:cNvPr id="1026" name="Picture 2" descr="Ask Questions Png Question Mark Free Icon Png - Question Mark Icon Png  Transparent, Png Download - kindpng">
            <a:extLst>
              <a:ext uri="{FF2B5EF4-FFF2-40B4-BE49-F238E27FC236}">
                <a16:creationId xmlns:a16="http://schemas.microsoft.com/office/drawing/2014/main" id="{064856DF-846C-4DC5-915A-42A907B6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54" y="1852480"/>
            <a:ext cx="2919342" cy="345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680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Widescreen</PresentationFormat>
  <Paragraphs>13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Research Methods in Computing Presentation</vt:lpstr>
      <vt:lpstr>Turing award Winners 2019</vt:lpstr>
      <vt:lpstr> Their hard work achievements</vt:lpstr>
      <vt:lpstr>The Turing award winners Timeline </vt:lpstr>
      <vt:lpstr>AI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Computing Presentation</dc:title>
  <dc:creator>STEPHEN GALLAGHER - STUDENT</dc:creator>
  <cp:lastModifiedBy>STEPHEN GALLAGHER - STUDENT</cp:lastModifiedBy>
  <cp:revision>2</cp:revision>
  <dcterms:created xsi:type="dcterms:W3CDTF">2020-12-05T14:52:49Z</dcterms:created>
  <dcterms:modified xsi:type="dcterms:W3CDTF">2020-12-05T15:03:52Z</dcterms:modified>
</cp:coreProperties>
</file>