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1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8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D6E3-4966-4BC2-B74B-92DAEF4697CD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F1CF-4171-4CE8-970C-AF123D94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03" y="128719"/>
            <a:ext cx="36888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ase64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自定义字体反爬虫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3" y="1407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加密流程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3784"/>
            <a:ext cx="12192000" cy="32233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3915" y="2467453"/>
            <a:ext cx="970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加密的自定义字体以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加密的字符串出现，一般会放在请求页面的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中，一般在头部附近，常常以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MyFont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做标志。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913618" y="1407380"/>
            <a:ext cx="5958173" cy="508884"/>
            <a:chOff x="1913618" y="1407380"/>
            <a:chExt cx="5958173" cy="508884"/>
          </a:xfrm>
        </p:grpSpPr>
        <p:sp>
          <p:nvSpPr>
            <p:cNvPr id="6" name="圆角矩形 5"/>
            <p:cNvSpPr/>
            <p:nvPr/>
          </p:nvSpPr>
          <p:spPr>
            <a:xfrm>
              <a:off x="1913618" y="1407380"/>
              <a:ext cx="1219194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后台数字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64123" y="1407380"/>
              <a:ext cx="1298708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自定义字体加密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14627" y="1407380"/>
              <a:ext cx="1219195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加密数字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565133" y="1407380"/>
              <a:ext cx="1306658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网页呈现</a:t>
              </a:r>
              <a:endParaRPr lang="zh-CN" altLang="en-US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223788" y="1559318"/>
              <a:ext cx="160820" cy="22043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808319" y="1559318"/>
              <a:ext cx="160820" cy="22043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324798" y="1559318"/>
              <a:ext cx="160820" cy="2204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6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03" y="128719"/>
            <a:ext cx="36888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ase64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自定义字体反爬虫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3" y="1407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解密流程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59826" y="1407379"/>
            <a:ext cx="8602681" cy="845963"/>
            <a:chOff x="1659827" y="1407380"/>
            <a:chExt cx="7936889" cy="508884"/>
          </a:xfrm>
        </p:grpSpPr>
        <p:sp>
          <p:nvSpPr>
            <p:cNvPr id="6" name="圆角矩形 5"/>
            <p:cNvSpPr/>
            <p:nvPr/>
          </p:nvSpPr>
          <p:spPr>
            <a:xfrm>
              <a:off x="1659827" y="1407380"/>
              <a:ext cx="1472985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获取</a:t>
              </a:r>
              <a:r>
                <a:rPr lang="en-US" altLang="zh-CN" dirty="0" smtClean="0"/>
                <a:t>base64</a:t>
              </a:r>
              <a:r>
                <a:rPr lang="zh-CN" altLang="en-US" dirty="0" smtClean="0"/>
                <a:t>字符串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64123" y="1407380"/>
              <a:ext cx="1298708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解密</a:t>
              </a:r>
              <a:r>
                <a:rPr lang="zh-CN" altLang="en-US" dirty="0" smtClean="0"/>
                <a:t>生成</a:t>
              </a:r>
              <a:r>
                <a:rPr lang="en-US" altLang="zh-CN" dirty="0" smtClean="0"/>
                <a:t>.</a:t>
              </a:r>
              <a:r>
                <a:rPr lang="en-US" altLang="zh-CN" dirty="0" err="1" smtClean="0"/>
                <a:t>ttf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.xml</a:t>
              </a:r>
              <a:r>
                <a:rPr lang="zh-CN" altLang="en-US" dirty="0" smtClean="0"/>
                <a:t>文件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14627" y="1407380"/>
              <a:ext cx="1219195" cy="50888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构造解密字典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565133" y="1407380"/>
              <a:ext cx="1306658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请求原始页面</a:t>
              </a:r>
              <a:endParaRPr lang="zh-CN" altLang="en-US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223788" y="1559318"/>
              <a:ext cx="160820" cy="22043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808319" y="1559318"/>
              <a:ext cx="160820" cy="22043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324798" y="1559318"/>
              <a:ext cx="160820" cy="2204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290058" y="1407380"/>
              <a:ext cx="1306658" cy="5088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替换加密数字</a:t>
              </a:r>
              <a:endParaRPr lang="zh-CN" altLang="en-US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7994325" y="1559318"/>
              <a:ext cx="160820" cy="2204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0" y="2607041"/>
            <a:ext cx="5138679" cy="16622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21" y="2687542"/>
            <a:ext cx="5662780" cy="12920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59827" y="4496253"/>
            <a:ext cx="10473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构造解密字典是最费力的事情，一般这种加密只会加密</a:t>
            </a:r>
            <a:r>
              <a:rPr lang="en-US" altLang="zh-CN" dirty="0" smtClean="0"/>
              <a:t>0-9</a:t>
            </a:r>
            <a:r>
              <a:rPr lang="zh-CN" altLang="en-US" dirty="0" smtClean="0"/>
              <a:t>十个数字；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文件打开可以看到这种映射关系：密文（</a:t>
            </a:r>
            <a:r>
              <a:rPr lang="en-US" altLang="zh-CN" dirty="0" smtClean="0"/>
              <a:t>’ &amp;#x9e3a’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TTGlyph</a:t>
            </a:r>
            <a:r>
              <a:rPr lang="zh-CN" altLang="en-US" dirty="0" smtClean="0">
                <a:sym typeface="Wingdings" panose="05000000000000000000" pitchFamily="2" charset="2"/>
              </a:rPr>
              <a:t>（点阵文字）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解密的思路：只要找出每个点阵的唯一性就可以做一个映射字典，可以发现：</a:t>
            </a:r>
            <a:r>
              <a:rPr lang="en-US" altLang="zh-CN" dirty="0" err="1" smtClean="0">
                <a:sym typeface="Wingdings" panose="05000000000000000000" pitchFamily="2" charset="2"/>
              </a:rPr>
              <a:t>xMin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dirty="0" err="1" smtClean="0">
                <a:sym typeface="Wingdings" panose="05000000000000000000" pitchFamily="2" charset="2"/>
              </a:rPr>
              <a:t>max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yMax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yMin</a:t>
            </a:r>
            <a:r>
              <a:rPr lang="zh-CN" altLang="en-US" dirty="0" smtClean="0">
                <a:sym typeface="Wingdings" panose="05000000000000000000" pitchFamily="2" charset="2"/>
              </a:rPr>
              <a:t>是有差异的，所以可以把他们都加起来，得出的结果是唯一的，做一个映射文件就行了。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b="91773"/>
          <a:stretch/>
        </p:blipFill>
        <p:spPr>
          <a:xfrm>
            <a:off x="2169900" y="6149301"/>
            <a:ext cx="8895228" cy="4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03" y="128719"/>
            <a:ext cx="36888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ase64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自定义字体反爬虫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518" y="697087"/>
            <a:ext cx="1180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Xml</a:t>
            </a:r>
            <a:r>
              <a:rPr lang="zh-CN" altLang="en-US" sz="1400" b="1" dirty="0" smtClean="0"/>
              <a:t>字体映射文件</a:t>
            </a:r>
            <a:r>
              <a:rPr lang="zh-CN" altLang="en-US" sz="1400" dirty="0" smtClean="0"/>
              <a:t>：可扩展标记语言，标准通用标记语言的子集，简称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。是一种用于标记电子文件使其具有结构性的标记语言。</a:t>
            </a:r>
            <a:endParaRPr lang="en-US" altLang="zh-CN" sz="1400" dirty="0" smtClean="0"/>
          </a:p>
          <a:p>
            <a:r>
              <a:rPr lang="en-US" altLang="zh-CN" sz="1400" dirty="0" smtClean="0"/>
              <a:t>(</a:t>
            </a:r>
            <a:r>
              <a:rPr lang="zh-CN" altLang="en-US" sz="1400" dirty="0" smtClean="0"/>
              <a:t>我的理解就是把文字转换成以点阵的形式展现</a:t>
            </a:r>
            <a:r>
              <a:rPr lang="en-US" altLang="zh-CN" sz="1400" dirty="0" smtClean="0"/>
              <a:t>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8999"/>
          <a:stretch/>
        </p:blipFill>
        <p:spPr>
          <a:xfrm>
            <a:off x="7740470" y="1203679"/>
            <a:ext cx="4203880" cy="353766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34518" y="1914623"/>
            <a:ext cx="3936550" cy="1210527"/>
            <a:chOff x="134518" y="1217776"/>
            <a:chExt cx="3936550" cy="1210527"/>
          </a:xfrm>
        </p:grpSpPr>
        <p:sp>
          <p:nvSpPr>
            <p:cNvPr id="19" name="文本框 18"/>
            <p:cNvSpPr txBox="1"/>
            <p:nvPr/>
          </p:nvSpPr>
          <p:spPr>
            <a:xfrm>
              <a:off x="134518" y="1217776"/>
              <a:ext cx="393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形式</a:t>
              </a:r>
              <a:r>
                <a:rPr lang="zh-CN" altLang="en-US" sz="1400" dirty="0" smtClean="0"/>
                <a:t>：类似于</a:t>
              </a:r>
              <a:r>
                <a:rPr lang="en-US" altLang="zh-CN" sz="1400" dirty="0" smtClean="0"/>
                <a:t>html</a:t>
              </a:r>
              <a:r>
                <a:rPr lang="zh-CN" altLang="en-US" sz="1400" dirty="0" smtClean="0"/>
                <a:t>格式，也有标签。索引的语法（自行百度学更多）：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43" y="1790314"/>
              <a:ext cx="2584842" cy="637989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34517" y="3819466"/>
            <a:ext cx="456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映射关系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code</a:t>
            </a:r>
            <a:r>
              <a:rPr lang="en-US" altLang="zh-CN" sz="1400" dirty="0" smtClean="0">
                <a:sym typeface="Wingdings" panose="05000000000000000000" pitchFamily="2" charset="2"/>
              </a:rPr>
              <a:t> name(</a:t>
            </a:r>
            <a:r>
              <a:rPr lang="zh-CN" altLang="en-US" sz="1400" dirty="0" smtClean="0">
                <a:sym typeface="Wingdings" panose="05000000000000000000" pitchFamily="2" charset="2"/>
              </a:rPr>
              <a:t>对应的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TTGlyph</a:t>
            </a:r>
            <a:r>
              <a:rPr lang="zh-CN" altLang="en-US" sz="1400" dirty="0" smtClean="0">
                <a:sym typeface="Wingdings" panose="05000000000000000000" pitchFamily="2" charset="2"/>
              </a:rPr>
              <a:t>就是一个点阵</a:t>
            </a:r>
            <a:r>
              <a:rPr lang="en-US" altLang="zh-CN" sz="1400" dirty="0" smtClean="0">
                <a:sym typeface="Wingdings" panose="05000000000000000000" pitchFamily="2" charset="2"/>
              </a:rPr>
              <a:t>)</a:t>
            </a:r>
            <a:r>
              <a:rPr lang="zh-CN" altLang="en-US" sz="1400" dirty="0" smtClean="0">
                <a:sym typeface="Wingdings" panose="05000000000000000000" pitchFamily="2" charset="2"/>
              </a:rPr>
              <a:t>（可用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FontCreater</a:t>
            </a:r>
            <a:r>
              <a:rPr lang="zh-CN" altLang="en-US" sz="1400" dirty="0" smtClean="0">
                <a:sym typeface="Wingdings" panose="05000000000000000000" pitchFamily="2" charset="2"/>
              </a:rPr>
              <a:t>打开查看文字）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43" y="4848944"/>
            <a:ext cx="3228228" cy="158506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576" y="4724711"/>
            <a:ext cx="3277444" cy="1833535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3815468" y="5517901"/>
            <a:ext cx="174311" cy="3664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275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邱培轮</dc:creator>
  <cp:lastModifiedBy>邱培轮</cp:lastModifiedBy>
  <cp:revision>5</cp:revision>
  <dcterms:created xsi:type="dcterms:W3CDTF">2019-10-01T05:57:08Z</dcterms:created>
  <dcterms:modified xsi:type="dcterms:W3CDTF">2019-10-01T06:33:17Z</dcterms:modified>
</cp:coreProperties>
</file>