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BC89E-CEB8-492A-B3C8-09E41C16C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245F05-A2E3-4AE3-9DD3-6E4171CA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7246CA-125D-4492-8C2C-E527A0FE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B54B3D-DDAC-45EF-BAC7-764BF5CA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10E08C-55B8-44ED-93E8-B24C12CC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C2513-E4B0-404C-8BC6-994C29F9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1E3A1F-80B5-4D74-8AB8-1BF7D2EC5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D9C26-DA5D-4EE8-B34A-ADC70F32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E5F83-22E0-45C1-AD2A-8651FDED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D868-DBDF-4445-9D7A-A2462A23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4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6479AD-9390-40A2-8436-0A44DA6B3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22FA77-6F8F-44F9-96E1-E8DF93679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B9347-245E-46F7-BD47-D09278C2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59D0D-7C15-4BEE-A9E5-6CC0FF34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92005-96EE-4ED2-8CA2-8B87DA7A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4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C45D5-2076-41FE-9953-BF47498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32794-A214-48FB-8095-5C05BF1C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099CA4-9F3E-4978-9A93-5A5DE9A6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5354-6B66-4D16-B3DA-243D081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AA2EF7-208F-42DE-B171-ECB3991E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0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40737-B1C7-4EEA-9549-3009377B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5CCA78-1518-498D-93CC-C1770CF9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17AC96-3AA2-42A5-8E36-9D714FB9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08956-E8A1-4BF8-88A1-7FB3C26C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5422D-D7B0-4593-B858-3876C9F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0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A064C-CFC0-44E6-9D31-8DD89DD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A721B-983C-4218-B83D-C9C46B293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1446A-A9CF-4B2B-92D4-FE3653EA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5F6A4-FCEC-4608-A34F-432F7203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12A19A-1638-4958-9970-F5BAA63C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E1C55-B19B-4DA3-94E1-9518E1D4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A1582-EA77-4781-A927-DF920B07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2F736-F6F6-44BA-8A95-6B83CC09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18E551-A748-4C1D-B0B6-873C1C7FC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9294D-473C-4F24-83DD-61D23D9A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C241B3-4910-43EC-9998-35B34148F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E6A598-BE4A-4C44-AF71-4670C389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62BB22-56BE-412A-8772-D9A40CB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9B4CAE-0339-43A9-9FE4-9481201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9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D1766-2304-4F30-B93B-E2DE7434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EC0A5-67C5-497F-8973-6E425C89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A4865E-BF78-43F1-B18C-9CFFBAA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C7476A-00D4-4479-8DC4-9F1F8EF3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5AEE4C-9E75-4FB7-B94E-D71C71EC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DE6A39-418C-47AE-B801-D30F6320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63C24-1F55-4E4C-A8A3-DCA0A97B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8BC5A-0482-4107-9962-2F6F7DD9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CAC3F-E0BC-460E-8F27-67241732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72C177-3B74-4373-BD84-D063A423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6712A0-83B2-40A4-912A-539866AC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5166E1-0B87-4C78-894A-48CD2B76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A59503-3DA6-4617-886C-F1EC897F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4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1849F-4281-4E6C-B84E-BF6B5E56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4B2388-B30C-45F1-BE4E-97D2CC94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709083-714A-4906-B69F-C4A5CB6A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22639A-CA21-4CB6-B917-F0C7B72F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090960-7992-4D3E-8F84-D40DF909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D369FF-091E-41E5-A2F6-1BEF4BD6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226ED8-2111-4CE7-B03F-CA40A274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9926B4-6450-4421-A9AB-DD76EDD9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D3BC56-24ED-464D-B86B-B7624BAC2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B584-8069-4D5D-B0F2-586F87216B0E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03662-DE8D-428E-8210-953CE86A9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61CFB-E042-4549-B7B3-121E0B4C1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1A72-C981-4F76-9FFC-6FAE59E5E5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653D14-6D9F-4A0D-9FD5-6BB2E064E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" y="217967"/>
            <a:ext cx="11008361" cy="4755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60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2E7D349-0A79-4A24-A4BA-188AA36E5120}"/>
              </a:ext>
            </a:extLst>
          </p:cNvPr>
          <p:cNvGrpSpPr/>
          <p:nvPr/>
        </p:nvGrpSpPr>
        <p:grpSpPr>
          <a:xfrm>
            <a:off x="991285" y="-371423"/>
            <a:ext cx="8753475" cy="6471634"/>
            <a:chOff x="1912536" y="0"/>
            <a:chExt cx="8753475" cy="64716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55B900B-FD56-47A4-A7DC-8C91BF420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9" t="80357" r="10545" b="1627"/>
            <a:stretch/>
          </p:blipFill>
          <p:spPr bwMode="auto">
            <a:xfrm>
              <a:off x="1912536" y="5614910"/>
              <a:ext cx="8753475" cy="856724"/>
            </a:xfrm>
            <a:prstGeom prst="rect">
              <a:avLst/>
            </a:prstGeom>
            <a:noFill/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9653D14-6D9F-4A0D-9FD5-6BB2E064E7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483" b="61023"/>
            <a:stretch/>
          </p:blipFill>
          <p:spPr bwMode="auto">
            <a:xfrm>
              <a:off x="2573020" y="0"/>
              <a:ext cx="7432508" cy="1853429"/>
            </a:xfrm>
            <a:prstGeom prst="rect">
              <a:avLst/>
            </a:prstGeom>
            <a:noFill/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2AEDC6C-63AA-4B93-8D52-9353524B3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56" b="58620"/>
            <a:stretch/>
          </p:blipFill>
          <p:spPr bwMode="auto">
            <a:xfrm>
              <a:off x="2619374" y="1853429"/>
              <a:ext cx="3846831" cy="1967729"/>
            </a:xfrm>
            <a:prstGeom prst="rect">
              <a:avLst/>
            </a:prstGeom>
            <a:noFill/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F9E8DB3-933B-4248-B841-F328CBED3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48" t="41887" b="20857"/>
            <a:stretch/>
          </p:blipFill>
          <p:spPr bwMode="auto">
            <a:xfrm>
              <a:off x="2657474" y="3821158"/>
              <a:ext cx="3770630" cy="1771650"/>
            </a:xfrm>
            <a:prstGeom prst="rect">
              <a:avLst/>
            </a:prstGeom>
            <a:noFill/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735604C-0902-4AB7-AAD0-690CE67BE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77" t="41244" r="34314" b="22289"/>
            <a:stretch/>
          </p:blipFill>
          <p:spPr bwMode="auto">
            <a:xfrm>
              <a:off x="6348412" y="1913106"/>
              <a:ext cx="3457575" cy="17340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6128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38C1D3-E91F-4399-B651-7E738D79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5" y="186304"/>
            <a:ext cx="2820896" cy="180000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20C0089-B6A0-40E6-AB6B-A4965703E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1" y="2261687"/>
            <a:ext cx="5577306" cy="3557363"/>
          </a:xfrm>
          <a:prstGeom prst="rect">
            <a:avLst/>
          </a:prstGeom>
        </p:spPr>
      </p:pic>
      <p:pic>
        <p:nvPicPr>
          <p:cNvPr id="9" name="圖片 8" descr="一張含有 文字, 彩色 的圖片&#10;&#10;自動產生的描述">
            <a:extLst>
              <a:ext uri="{FF2B5EF4-FFF2-40B4-BE49-F238E27FC236}">
                <a16:creationId xmlns:a16="http://schemas.microsoft.com/office/drawing/2014/main" id="{C93CCA2C-3D24-4652-A89E-50E8D2853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65" y="271193"/>
            <a:ext cx="2820896" cy="1800000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4D1130D3-52C9-4496-8E09-AF7EC12D9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33" y="267402"/>
            <a:ext cx="2820896" cy="18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8C94538-4C31-4E52-8567-32E09D1C0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33" y="4019050"/>
            <a:ext cx="2820896" cy="1800000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98331BAE-B16C-4F2E-8061-0EE65C5265FE}"/>
              </a:ext>
            </a:extLst>
          </p:cNvPr>
          <p:cNvGrpSpPr/>
          <p:nvPr/>
        </p:nvGrpSpPr>
        <p:grpSpPr>
          <a:xfrm>
            <a:off x="3053796" y="722949"/>
            <a:ext cx="1172997" cy="726710"/>
            <a:chOff x="4602964" y="858250"/>
            <a:chExt cx="1172997" cy="726710"/>
          </a:xfrm>
        </p:grpSpPr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14F7D6CB-F2D5-4426-B41B-393A59E608F6}"/>
                </a:ext>
              </a:extLst>
            </p:cNvPr>
            <p:cNvSpPr/>
            <p:nvPr/>
          </p:nvSpPr>
          <p:spPr>
            <a:xfrm>
              <a:off x="4694889" y="1196340"/>
              <a:ext cx="1081072" cy="388620"/>
            </a:xfrm>
            <a:prstGeom prst="rightArrow">
              <a:avLst>
                <a:gd name="adj1" fmla="val 30217"/>
                <a:gd name="adj2" fmla="val 6261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05C9EE8-61BE-4148-AAFD-FBAE21A8329D}"/>
                </a:ext>
              </a:extLst>
            </p:cNvPr>
            <p:cNvSpPr txBox="1"/>
            <p:nvPr/>
          </p:nvSpPr>
          <p:spPr>
            <a:xfrm>
              <a:off x="4602964" y="858250"/>
              <a:ext cx="10810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轉成</a:t>
              </a:r>
              <a:r>
                <a:rPr lang="en-US" altLang="zh-TW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HSV</a:t>
              </a:r>
            </a:p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色彩空間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D785327-F365-48B3-8D5C-504788931991}"/>
              </a:ext>
            </a:extLst>
          </p:cNvPr>
          <p:cNvGrpSpPr/>
          <p:nvPr/>
        </p:nvGrpSpPr>
        <p:grpSpPr>
          <a:xfrm rot="5400000">
            <a:off x="9610301" y="2328660"/>
            <a:ext cx="1195198" cy="1429133"/>
            <a:chOff x="4398489" y="155826"/>
            <a:chExt cx="1195198" cy="1429133"/>
          </a:xfrm>
        </p:grpSpPr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01C5D64D-C547-428F-A6A4-001A0BABC92D}"/>
                </a:ext>
              </a:extLst>
            </p:cNvPr>
            <p:cNvSpPr/>
            <p:nvPr/>
          </p:nvSpPr>
          <p:spPr>
            <a:xfrm>
              <a:off x="4398490" y="1196339"/>
              <a:ext cx="1195197" cy="388620"/>
            </a:xfrm>
            <a:prstGeom prst="rightArrow">
              <a:avLst>
                <a:gd name="adj1" fmla="val 30217"/>
                <a:gd name="adj2" fmla="val 6261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85DF49A-76D6-494B-88F6-87B0592952FE}"/>
                </a:ext>
              </a:extLst>
            </p:cNvPr>
            <p:cNvSpPr txBox="1"/>
            <p:nvPr/>
          </p:nvSpPr>
          <p:spPr>
            <a:xfrm rot="16200000">
              <a:off x="4296887" y="257428"/>
              <a:ext cx="115731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進行三次</a:t>
              </a:r>
              <a:endParaRPr lang="en-US" altLang="zh-TW" sz="1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11x11</a:t>
              </a:r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br>
                <a:rPr lang="en-US" altLang="zh-TW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opening </a:t>
              </a:r>
            </a:p>
            <a:p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開運算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D3A599D-786A-464E-90F7-397B2AB2399F}"/>
              </a:ext>
            </a:extLst>
          </p:cNvPr>
          <p:cNvGrpSpPr/>
          <p:nvPr/>
        </p:nvGrpSpPr>
        <p:grpSpPr>
          <a:xfrm>
            <a:off x="6959021" y="505841"/>
            <a:ext cx="1462312" cy="957436"/>
            <a:chOff x="4391777" y="627524"/>
            <a:chExt cx="1462312" cy="957436"/>
          </a:xfrm>
        </p:grpSpPr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E2BF90C3-E9D4-4986-BF76-4F4A3BD455D6}"/>
                </a:ext>
              </a:extLst>
            </p:cNvPr>
            <p:cNvSpPr/>
            <p:nvPr/>
          </p:nvSpPr>
          <p:spPr>
            <a:xfrm>
              <a:off x="4694889" y="1196340"/>
              <a:ext cx="1081072" cy="388620"/>
            </a:xfrm>
            <a:prstGeom prst="rightArrow">
              <a:avLst>
                <a:gd name="adj1" fmla="val 30217"/>
                <a:gd name="adj2" fmla="val 6261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250AA1E-A0D3-492D-8D8B-89F259204C12}"/>
                </a:ext>
              </a:extLst>
            </p:cNvPr>
            <p:cNvSpPr txBox="1"/>
            <p:nvPr/>
          </p:nvSpPr>
          <p:spPr>
            <a:xfrm>
              <a:off x="4391777" y="627524"/>
              <a:ext cx="146231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</a:t>
              </a:r>
              <a:r>
                <a:rPr lang="en-US" altLang="zh-TW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HSV</a:t>
              </a:r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濾掉</a:t>
              </a:r>
            </a:p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不需要的資料</a:t>
              </a:r>
            </a:p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並二值化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7085470-F33C-4160-89CB-4B83DCD11D89}"/>
              </a:ext>
            </a:extLst>
          </p:cNvPr>
          <p:cNvGrpSpPr/>
          <p:nvPr/>
        </p:nvGrpSpPr>
        <p:grpSpPr>
          <a:xfrm rot="10800000">
            <a:off x="6105862" y="4040368"/>
            <a:ext cx="2084237" cy="989612"/>
            <a:chOff x="4273648" y="892447"/>
            <a:chExt cx="1490631" cy="989612"/>
          </a:xfrm>
        </p:grpSpPr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263F7AD0-A85A-40FA-8E0C-76FA82D70FA5}"/>
                </a:ext>
              </a:extLst>
            </p:cNvPr>
            <p:cNvSpPr/>
            <p:nvPr/>
          </p:nvSpPr>
          <p:spPr>
            <a:xfrm>
              <a:off x="4343336" y="892447"/>
              <a:ext cx="1420943" cy="549900"/>
            </a:xfrm>
            <a:prstGeom prst="rightArrow">
              <a:avLst>
                <a:gd name="adj1" fmla="val 30217"/>
                <a:gd name="adj2" fmla="val 626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E662285-ED9B-4D1C-8A76-63656A0A3143}"/>
                </a:ext>
              </a:extLst>
            </p:cNvPr>
            <p:cNvSpPr txBox="1"/>
            <p:nvPr/>
          </p:nvSpPr>
          <p:spPr>
            <a:xfrm rot="10800000">
              <a:off x="4273648" y="1235728"/>
              <a:ext cx="1392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尋找圖中輪廓</a:t>
              </a:r>
              <a:r>
                <a:rPr lang="en-US" altLang="zh-TW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findContours</a:t>
              </a:r>
              <a:endParaRPr lang="en-US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CCE33D-7D45-4F55-A0AC-58FC976CDB7B}"/>
              </a:ext>
            </a:extLst>
          </p:cNvPr>
          <p:cNvSpPr/>
          <p:nvPr/>
        </p:nvSpPr>
        <p:spPr>
          <a:xfrm>
            <a:off x="2095147" y="494552"/>
            <a:ext cx="4788732" cy="14163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影像判別</a:t>
            </a:r>
            <a:endParaRPr lang="zh-TW" altLang="en-US" sz="34400" dirty="0">
              <a:solidFill>
                <a:schemeClr val="accent6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4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FEAF4B62-4B89-4BAE-8C35-4A8A37618923}"/>
              </a:ext>
            </a:extLst>
          </p:cNvPr>
          <p:cNvGrpSpPr/>
          <p:nvPr/>
        </p:nvGrpSpPr>
        <p:grpSpPr>
          <a:xfrm>
            <a:off x="-6346797" y="-801526"/>
            <a:ext cx="5734033" cy="9225799"/>
            <a:chOff x="-580997" y="13606"/>
            <a:chExt cx="5734033" cy="9225799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AA5D0CDB-6750-4BF5-BFA3-1970524D84D8}"/>
                </a:ext>
              </a:extLst>
            </p:cNvPr>
            <p:cNvGrpSpPr/>
            <p:nvPr/>
          </p:nvGrpSpPr>
          <p:grpSpPr>
            <a:xfrm>
              <a:off x="2091711" y="1781434"/>
              <a:ext cx="1467233" cy="5666801"/>
              <a:chOff x="2091711" y="1781434"/>
              <a:chExt cx="1467233" cy="56668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8A71F277-D97C-4477-A642-6D15A4395AF9}"/>
                  </a:ext>
                </a:extLst>
              </p:cNvPr>
              <p:cNvGrpSpPr/>
              <p:nvPr/>
            </p:nvGrpSpPr>
            <p:grpSpPr>
              <a:xfrm rot="5400000">
                <a:off x="2520893" y="1352252"/>
                <a:ext cx="608868" cy="1467232"/>
                <a:chOff x="4586925" y="-177549"/>
                <a:chExt cx="608868" cy="1467232"/>
              </a:xfrm>
            </p:grpSpPr>
            <p:sp>
              <p:nvSpPr>
                <p:cNvPr id="22" name="箭號: 向右 21">
                  <a:extLst>
                    <a:ext uri="{FF2B5EF4-FFF2-40B4-BE49-F238E27FC236}">
                      <a16:creationId xmlns:a16="http://schemas.microsoft.com/office/drawing/2014/main" id="{F1AA40A9-0B00-48C2-9E38-0C79DF373ADE}"/>
                    </a:ext>
                  </a:extLst>
                </p:cNvPr>
                <p:cNvSpPr/>
                <p:nvPr/>
              </p:nvSpPr>
              <p:spPr>
                <a:xfrm>
                  <a:off x="4586925" y="901063"/>
                  <a:ext cx="608868" cy="388620"/>
                </a:xfrm>
                <a:prstGeom prst="rightArrow">
                  <a:avLst>
                    <a:gd name="adj1" fmla="val 40021"/>
                    <a:gd name="adj2" fmla="val 62616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F380FDD6-DE10-4D01-B76A-4694A3F835DF}"/>
                    </a:ext>
                  </a:extLst>
                </p:cNvPr>
                <p:cNvSpPr txBox="1"/>
                <p:nvPr/>
              </p:nvSpPr>
              <p:spPr>
                <a:xfrm rot="16200000">
                  <a:off x="4224151" y="201052"/>
                  <a:ext cx="115731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灰階</a:t>
                  </a:r>
                </a:p>
              </p:txBody>
            </p:sp>
          </p:grp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4B3F1ADD-405A-4E7E-91B8-2D2B6FD490F9}"/>
                  </a:ext>
                </a:extLst>
              </p:cNvPr>
              <p:cNvSpPr/>
              <p:nvPr/>
            </p:nvSpPr>
            <p:spPr>
              <a:xfrm rot="5400000">
                <a:off x="1981587" y="4400971"/>
                <a:ext cx="608868" cy="388620"/>
              </a:xfrm>
              <a:prstGeom prst="rightArrow">
                <a:avLst>
                  <a:gd name="adj1" fmla="val 40021"/>
                  <a:gd name="adj2" fmla="val 6261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2419995-D281-48B5-A467-D4B4E5CF3F7D}"/>
                  </a:ext>
                </a:extLst>
              </p:cNvPr>
              <p:cNvSpPr txBox="1"/>
              <p:nvPr/>
            </p:nvSpPr>
            <p:spPr>
              <a:xfrm>
                <a:off x="2401631" y="4306674"/>
                <a:ext cx="11573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二值化</a:t>
                </a:r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84CB1AEF-4157-4CF2-B0FB-B21A5F88323C}"/>
                  </a:ext>
                </a:extLst>
              </p:cNvPr>
              <p:cNvGrpSpPr/>
              <p:nvPr/>
            </p:nvGrpSpPr>
            <p:grpSpPr>
              <a:xfrm rot="5400000">
                <a:off x="2520894" y="6410185"/>
                <a:ext cx="608868" cy="1467232"/>
                <a:chOff x="4510725" y="-177549"/>
                <a:chExt cx="608868" cy="1467232"/>
              </a:xfrm>
            </p:grpSpPr>
            <p:sp>
              <p:nvSpPr>
                <p:cNvPr id="27" name="箭號: 向右 26">
                  <a:extLst>
                    <a:ext uri="{FF2B5EF4-FFF2-40B4-BE49-F238E27FC236}">
                      <a16:creationId xmlns:a16="http://schemas.microsoft.com/office/drawing/2014/main" id="{3C60EAFF-D2CA-47FD-A1A7-D3A4841673B4}"/>
                    </a:ext>
                  </a:extLst>
                </p:cNvPr>
                <p:cNvSpPr/>
                <p:nvPr/>
              </p:nvSpPr>
              <p:spPr>
                <a:xfrm>
                  <a:off x="4510725" y="901063"/>
                  <a:ext cx="608868" cy="388620"/>
                </a:xfrm>
                <a:prstGeom prst="rightArrow">
                  <a:avLst>
                    <a:gd name="adj1" fmla="val 40021"/>
                    <a:gd name="adj2" fmla="val 62616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12B6199-D610-4A7D-8C5D-3274F9E369FD}"/>
                    </a:ext>
                  </a:extLst>
                </p:cNvPr>
                <p:cNvSpPr txBox="1"/>
                <p:nvPr/>
              </p:nvSpPr>
              <p:spPr>
                <a:xfrm rot="16200000">
                  <a:off x="4147952" y="201052"/>
                  <a:ext cx="115731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骨架化</a:t>
                  </a:r>
                </a:p>
              </p:txBody>
            </p:sp>
          </p:grpSp>
        </p:grpSp>
        <p:pic>
          <p:nvPicPr>
            <p:cNvPr id="12" name="圖片 11" descr="一張含有 文字, 美工圖案 的圖片&#10;&#10;自動產生的描述">
              <a:extLst>
                <a:ext uri="{FF2B5EF4-FFF2-40B4-BE49-F238E27FC236}">
                  <a16:creationId xmlns:a16="http://schemas.microsoft.com/office/drawing/2014/main" id="{19AA61AF-35B3-4ABD-9884-85E527F1B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95" y="13606"/>
              <a:ext cx="5734031" cy="1684800"/>
            </a:xfrm>
            <a:prstGeom prst="rect">
              <a:avLst/>
            </a:prstGeom>
          </p:spPr>
        </p:pic>
        <p:pic>
          <p:nvPicPr>
            <p:cNvPr id="15" name="圖片 14" descr="一張含有 文字, 美工圖案 的圖片&#10;&#10;自動產生的描述">
              <a:extLst>
                <a:ext uri="{FF2B5EF4-FFF2-40B4-BE49-F238E27FC236}">
                  <a16:creationId xmlns:a16="http://schemas.microsoft.com/office/drawing/2014/main" id="{DD70F7D2-2266-4743-922E-71024B3A8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96" y="2471211"/>
              <a:ext cx="5734031" cy="1684800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4A0B276-71DA-49D0-8E59-7C6A4367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97" y="7554605"/>
              <a:ext cx="5734031" cy="1684800"/>
            </a:xfrm>
            <a:prstGeom prst="rect">
              <a:avLst/>
            </a:prstGeom>
          </p:spPr>
        </p:pic>
        <p:pic>
          <p:nvPicPr>
            <p:cNvPr id="31" name="圖片 30" descr="一張含有 文字, 美工圖案 的圖片&#10;&#10;自動產生的描述">
              <a:extLst>
                <a:ext uri="{FF2B5EF4-FFF2-40B4-BE49-F238E27FC236}">
                  <a16:creationId xmlns:a16="http://schemas.microsoft.com/office/drawing/2014/main" id="{D51B92F0-B125-4FD5-8D2A-E2D3F98F7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97" y="5033500"/>
              <a:ext cx="5734031" cy="1684800"/>
            </a:xfrm>
            <a:prstGeom prst="rect">
              <a:avLst/>
            </a:prstGeom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2AFB49E-B2A0-47B6-8D0A-C92B79A3DE3E}"/>
              </a:ext>
            </a:extLst>
          </p:cNvPr>
          <p:cNvGrpSpPr/>
          <p:nvPr/>
        </p:nvGrpSpPr>
        <p:grpSpPr>
          <a:xfrm rot="5400000">
            <a:off x="6485856" y="-68943"/>
            <a:ext cx="868189" cy="1502152"/>
            <a:chOff x="4251407" y="570852"/>
            <a:chExt cx="868189" cy="1189640"/>
          </a:xfrm>
        </p:grpSpPr>
        <p:sp>
          <p:nvSpPr>
            <p:cNvPr id="45" name="箭號: 向右 44">
              <a:extLst>
                <a:ext uri="{FF2B5EF4-FFF2-40B4-BE49-F238E27FC236}">
                  <a16:creationId xmlns:a16="http://schemas.microsoft.com/office/drawing/2014/main" id="{7F61B846-8CC1-42DA-9275-57C52E1C417F}"/>
                </a:ext>
              </a:extLst>
            </p:cNvPr>
            <p:cNvSpPr/>
            <p:nvPr/>
          </p:nvSpPr>
          <p:spPr>
            <a:xfrm rot="16200000">
              <a:off x="4428371" y="1069266"/>
              <a:ext cx="916542" cy="465909"/>
            </a:xfrm>
            <a:prstGeom prst="rightArrow">
              <a:avLst>
                <a:gd name="adj1" fmla="val 40021"/>
                <a:gd name="adj2" fmla="val 6261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B7CC510-9861-476E-8EF5-4D3B79EE8E85}"/>
                </a:ext>
              </a:extLst>
            </p:cNvPr>
            <p:cNvSpPr txBox="1"/>
            <p:nvPr/>
          </p:nvSpPr>
          <p:spPr>
            <a:xfrm rot="16200000">
              <a:off x="3934361" y="887898"/>
              <a:ext cx="115731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灰階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CB4F6047-33C2-43A0-B4DF-2F43ACD4C740}"/>
              </a:ext>
            </a:extLst>
          </p:cNvPr>
          <p:cNvGrpSpPr/>
          <p:nvPr/>
        </p:nvGrpSpPr>
        <p:grpSpPr>
          <a:xfrm>
            <a:off x="10468223" y="1849146"/>
            <a:ext cx="1952376" cy="786529"/>
            <a:chOff x="6283131" y="3390379"/>
            <a:chExt cx="1952376" cy="786529"/>
          </a:xfrm>
        </p:grpSpPr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8171D478-4CA3-455D-A55E-7F7792CAC492}"/>
                </a:ext>
              </a:extLst>
            </p:cNvPr>
            <p:cNvSpPr/>
            <p:nvPr/>
          </p:nvSpPr>
          <p:spPr>
            <a:xfrm rot="5400000">
              <a:off x="6123330" y="3552708"/>
              <a:ext cx="784001" cy="464400"/>
            </a:xfrm>
            <a:prstGeom prst="rightArrow">
              <a:avLst>
                <a:gd name="adj1" fmla="val 40021"/>
                <a:gd name="adj2" fmla="val 6261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9E8B913-9460-48C8-8DCE-9D30BB66F4B6}"/>
                </a:ext>
              </a:extLst>
            </p:cNvPr>
            <p:cNvSpPr txBox="1"/>
            <p:nvPr/>
          </p:nvSpPr>
          <p:spPr>
            <a:xfrm>
              <a:off x="6605330" y="3390379"/>
              <a:ext cx="16301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二值化</a:t>
              </a:r>
            </a:p>
          </p:txBody>
        </p:sp>
      </p:grpSp>
      <p:pic>
        <p:nvPicPr>
          <p:cNvPr id="35" name="圖片 3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5B54FF9-DDB9-4433-96EE-F2E61D05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292"/>
            <a:ext cx="5734031" cy="1684800"/>
          </a:xfrm>
          <a:prstGeom prst="rect">
            <a:avLst/>
          </a:prstGeom>
        </p:spPr>
      </p:pic>
      <p:pic>
        <p:nvPicPr>
          <p:cNvPr id="36" name="圖片 3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4A110810-BBD6-4D1E-B488-8C857941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63" y="-29006"/>
            <a:ext cx="5734031" cy="168480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1CE19F60-BB0F-4FF2-89E0-832B78C4E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625"/>
            <a:ext cx="6353210" cy="1866730"/>
          </a:xfrm>
          <a:prstGeom prst="rect">
            <a:avLst/>
          </a:prstGeom>
        </p:spPr>
      </p:pic>
      <p:pic>
        <p:nvPicPr>
          <p:cNvPr id="38" name="圖片 37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11D8BEE-A04A-45AB-A555-92EF2D2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44" y="2831555"/>
            <a:ext cx="5734031" cy="1684800"/>
          </a:xfrm>
          <a:prstGeom prst="rect">
            <a:avLst/>
          </a:prstGeom>
        </p:spPr>
      </p:pic>
      <p:grpSp>
        <p:nvGrpSpPr>
          <p:cNvPr id="48" name="群組 47">
            <a:extLst>
              <a:ext uri="{FF2B5EF4-FFF2-40B4-BE49-F238E27FC236}">
                <a16:creationId xmlns:a16="http://schemas.microsoft.com/office/drawing/2014/main" id="{8122B0FF-9B2E-4FBF-A2B8-B424D2C52630}"/>
              </a:ext>
            </a:extLst>
          </p:cNvPr>
          <p:cNvGrpSpPr/>
          <p:nvPr/>
        </p:nvGrpSpPr>
        <p:grpSpPr>
          <a:xfrm rot="5400000">
            <a:off x="6956776" y="2738057"/>
            <a:ext cx="738824" cy="1572303"/>
            <a:chOff x="4308721" y="475062"/>
            <a:chExt cx="738824" cy="1245196"/>
          </a:xfrm>
        </p:grpSpPr>
        <p:sp>
          <p:nvSpPr>
            <p:cNvPr id="49" name="箭號: 向右 48">
              <a:extLst>
                <a:ext uri="{FF2B5EF4-FFF2-40B4-BE49-F238E27FC236}">
                  <a16:creationId xmlns:a16="http://schemas.microsoft.com/office/drawing/2014/main" id="{BF73446C-6FC3-4F2D-8B10-034CEA6243A0}"/>
                </a:ext>
              </a:extLst>
            </p:cNvPr>
            <p:cNvSpPr/>
            <p:nvPr/>
          </p:nvSpPr>
          <p:spPr>
            <a:xfrm rot="5400000">
              <a:off x="4301024" y="973737"/>
              <a:ext cx="1027133" cy="465909"/>
            </a:xfrm>
            <a:prstGeom prst="rightArrow">
              <a:avLst>
                <a:gd name="adj1" fmla="val 40021"/>
                <a:gd name="adj2" fmla="val 6261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9DDC37-7FD4-4D1D-81D7-27BE2231AD3F}"/>
                </a:ext>
              </a:extLst>
            </p:cNvPr>
            <p:cNvSpPr txBox="1"/>
            <p:nvPr/>
          </p:nvSpPr>
          <p:spPr>
            <a:xfrm rot="16200000">
              <a:off x="4008160" y="775623"/>
              <a:ext cx="10627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骨架化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06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CCE33D-7D45-4F55-A0AC-58FC976CDB7B}"/>
              </a:ext>
            </a:extLst>
          </p:cNvPr>
          <p:cNvSpPr/>
          <p:nvPr/>
        </p:nvSpPr>
        <p:spPr>
          <a:xfrm>
            <a:off x="5407690" y="1124280"/>
            <a:ext cx="6450738" cy="1416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40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海岸環境變遷歷程</a:t>
            </a:r>
            <a:endParaRPr lang="zh-TW" alt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A5D0CDB-6750-4BF5-BFA3-1970524D84D8}"/>
              </a:ext>
            </a:extLst>
          </p:cNvPr>
          <p:cNvGrpSpPr/>
          <p:nvPr/>
        </p:nvGrpSpPr>
        <p:grpSpPr>
          <a:xfrm>
            <a:off x="-908538" y="109861"/>
            <a:ext cx="6451010" cy="9334739"/>
            <a:chOff x="-908538" y="109861"/>
            <a:chExt cx="6451010" cy="9334739"/>
          </a:xfrm>
        </p:grpSpPr>
        <p:pic>
          <p:nvPicPr>
            <p:cNvPr id="14" name="圖片 13" descr="一張含有 文字 的圖片&#10;&#10;自動產生的描述">
              <a:extLst>
                <a:ext uri="{FF2B5EF4-FFF2-40B4-BE49-F238E27FC236}">
                  <a16:creationId xmlns:a16="http://schemas.microsoft.com/office/drawing/2014/main" id="{C8515A23-9E27-49B5-83F8-C8E96B0DC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8267" y="109861"/>
              <a:ext cx="6450739" cy="1684729"/>
            </a:xfrm>
            <a:prstGeom prst="rect">
              <a:avLst/>
            </a:prstGeom>
          </p:spPr>
        </p:pic>
        <p:pic>
          <p:nvPicPr>
            <p:cNvPr id="16" name="圖片 15" descr="一張含有 文字 的圖片&#10;&#10;自動產生的描述">
              <a:extLst>
                <a:ext uri="{FF2B5EF4-FFF2-40B4-BE49-F238E27FC236}">
                  <a16:creationId xmlns:a16="http://schemas.microsoft.com/office/drawing/2014/main" id="{919B0E7C-E66D-48AC-98E8-1FE69A2BF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8538" y="2586600"/>
              <a:ext cx="6451010" cy="1684800"/>
            </a:xfrm>
            <a:prstGeom prst="rect">
              <a:avLst/>
            </a:prstGeom>
          </p:spPr>
        </p:pic>
        <p:pic>
          <p:nvPicPr>
            <p:cNvPr id="18" name="圖片 17" descr="一張含有 夜晚, 黑暗, 夜空 的圖片&#10;&#10;自動產生的描述">
              <a:extLst>
                <a:ext uri="{FF2B5EF4-FFF2-40B4-BE49-F238E27FC236}">
                  <a16:creationId xmlns:a16="http://schemas.microsoft.com/office/drawing/2014/main" id="{682723E7-44E9-4868-9252-BB08F0160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8538" y="7759800"/>
              <a:ext cx="6451010" cy="1684800"/>
            </a:xfrm>
            <a:prstGeom prst="rect">
              <a:avLst/>
            </a:prstGeom>
          </p:spPr>
        </p:pic>
        <p:pic>
          <p:nvPicPr>
            <p:cNvPr id="20" name="圖片 19" descr="一張含有 文字 的圖片&#10;&#10;自動產生的描述">
              <a:extLst>
                <a:ext uri="{FF2B5EF4-FFF2-40B4-BE49-F238E27FC236}">
                  <a16:creationId xmlns:a16="http://schemas.microsoft.com/office/drawing/2014/main" id="{FA6513EE-8F31-4907-8CA1-9B181B98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8538" y="5173200"/>
              <a:ext cx="6451010" cy="168480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8A71F277-D97C-4477-A642-6D15A4395AF9}"/>
                </a:ext>
              </a:extLst>
            </p:cNvPr>
            <p:cNvGrpSpPr/>
            <p:nvPr/>
          </p:nvGrpSpPr>
          <p:grpSpPr>
            <a:xfrm rot="5400000">
              <a:off x="2520893" y="1441152"/>
              <a:ext cx="608868" cy="1467232"/>
              <a:chOff x="4675825" y="-177549"/>
              <a:chExt cx="608868" cy="1467232"/>
            </a:xfrm>
          </p:grpSpPr>
          <p:sp>
            <p:nvSpPr>
              <p:cNvPr id="22" name="箭號: 向右 21">
                <a:extLst>
                  <a:ext uri="{FF2B5EF4-FFF2-40B4-BE49-F238E27FC236}">
                    <a16:creationId xmlns:a16="http://schemas.microsoft.com/office/drawing/2014/main" id="{F1AA40A9-0B00-48C2-9E38-0C79DF373ADE}"/>
                  </a:ext>
                </a:extLst>
              </p:cNvPr>
              <p:cNvSpPr/>
              <p:nvPr/>
            </p:nvSpPr>
            <p:spPr>
              <a:xfrm>
                <a:off x="4675825" y="901063"/>
                <a:ext cx="608868" cy="388620"/>
              </a:xfrm>
              <a:prstGeom prst="rightArrow">
                <a:avLst>
                  <a:gd name="adj1" fmla="val 40021"/>
                  <a:gd name="adj2" fmla="val 6261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380FDD6-DE10-4D01-B76A-4694A3F835DF}"/>
                  </a:ext>
                </a:extLst>
              </p:cNvPr>
              <p:cNvSpPr txBox="1"/>
              <p:nvPr/>
            </p:nvSpPr>
            <p:spPr>
              <a:xfrm rot="16200000">
                <a:off x="4313051" y="201052"/>
                <a:ext cx="11573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灰階</a:t>
                </a:r>
              </a:p>
            </p:txBody>
          </p:sp>
        </p:grp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B3F1ADD-405A-4E7E-91B8-2D2B6FD490F9}"/>
                </a:ext>
              </a:extLst>
            </p:cNvPr>
            <p:cNvSpPr/>
            <p:nvPr/>
          </p:nvSpPr>
          <p:spPr>
            <a:xfrm rot="5400000">
              <a:off x="1981587" y="4553371"/>
              <a:ext cx="608868" cy="388620"/>
            </a:xfrm>
            <a:prstGeom prst="rightArrow">
              <a:avLst>
                <a:gd name="adj1" fmla="val 40021"/>
                <a:gd name="adj2" fmla="val 6261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2419995-D281-48B5-A467-D4B4E5CF3F7D}"/>
                </a:ext>
              </a:extLst>
            </p:cNvPr>
            <p:cNvSpPr txBox="1"/>
            <p:nvPr/>
          </p:nvSpPr>
          <p:spPr>
            <a:xfrm>
              <a:off x="2401631" y="4459074"/>
              <a:ext cx="11573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二值化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4CB1AEF-4157-4CF2-B0FB-B21A5F88323C}"/>
                </a:ext>
              </a:extLst>
            </p:cNvPr>
            <p:cNvGrpSpPr/>
            <p:nvPr/>
          </p:nvGrpSpPr>
          <p:grpSpPr>
            <a:xfrm rot="5400000">
              <a:off x="2520894" y="6575285"/>
              <a:ext cx="608868" cy="1467232"/>
              <a:chOff x="4675825" y="-177549"/>
              <a:chExt cx="608868" cy="1467232"/>
            </a:xfrm>
          </p:grpSpPr>
          <p:sp>
            <p:nvSpPr>
              <p:cNvPr id="27" name="箭號: 向右 26">
                <a:extLst>
                  <a:ext uri="{FF2B5EF4-FFF2-40B4-BE49-F238E27FC236}">
                    <a16:creationId xmlns:a16="http://schemas.microsoft.com/office/drawing/2014/main" id="{3C60EAFF-D2CA-47FD-A1A7-D3A4841673B4}"/>
                  </a:ext>
                </a:extLst>
              </p:cNvPr>
              <p:cNvSpPr/>
              <p:nvPr/>
            </p:nvSpPr>
            <p:spPr>
              <a:xfrm>
                <a:off x="4675825" y="901063"/>
                <a:ext cx="608868" cy="388620"/>
              </a:xfrm>
              <a:prstGeom prst="rightArrow">
                <a:avLst>
                  <a:gd name="adj1" fmla="val 40021"/>
                  <a:gd name="adj2" fmla="val 6261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12B6199-D610-4A7D-8C5D-3274F9E369FD}"/>
                  </a:ext>
                </a:extLst>
              </p:cNvPr>
              <p:cNvSpPr txBox="1"/>
              <p:nvPr/>
            </p:nvSpPr>
            <p:spPr>
              <a:xfrm rot="16200000">
                <a:off x="4313052" y="201052"/>
                <a:ext cx="11573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骨架化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94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639916-944F-452F-B133-BBF46E57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051" y="0"/>
            <a:ext cx="614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3B023BF-CA21-4B5F-8841-166FDB836B41}"/>
              </a:ext>
            </a:extLst>
          </p:cNvPr>
          <p:cNvSpPr txBox="1"/>
          <p:nvPr/>
        </p:nvSpPr>
        <p:spPr>
          <a:xfrm>
            <a:off x="534157" y="95189"/>
            <a:ext cx="8210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FA8C10-975F-4B19-A446-5F70AB8F29FB}"/>
              </a:ext>
            </a:extLst>
          </p:cNvPr>
          <p:cNvSpPr txBox="1"/>
          <p:nvPr/>
        </p:nvSpPr>
        <p:spPr>
          <a:xfrm>
            <a:off x="618047" y="2671054"/>
            <a:ext cx="38443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兩條虛線的地方是邊緣，其他地方很平緩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206C22-38DD-4C8A-93C1-56B828198FE7}"/>
              </a:ext>
            </a:extLst>
          </p:cNvPr>
          <p:cNvSpPr txBox="1"/>
          <p:nvPr/>
        </p:nvSpPr>
        <p:spPr>
          <a:xfrm>
            <a:off x="-219454" y="6086327"/>
            <a:ext cx="58568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經過微分後，平緩的地方幾乎是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邊緣的地方會隨著變化方向出現正值與負值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163416-2D1D-4D83-8C10-7033777EF526}"/>
              </a:ext>
            </a:extLst>
          </p:cNvPr>
          <p:cNvSpPr txBox="1"/>
          <p:nvPr/>
        </p:nvSpPr>
        <p:spPr>
          <a:xfrm>
            <a:off x="618046" y="3510462"/>
            <a:ext cx="12107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一階微分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85AF78-745B-45A1-86F2-DF4E5006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297672"/>
            <a:ext cx="66675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FCF744-9807-4F4D-B9B0-F82DAFC195BD}"/>
              </a:ext>
            </a:extLst>
          </p:cNvPr>
          <p:cNvSpPr txBox="1"/>
          <p:nvPr/>
        </p:nvSpPr>
        <p:spPr>
          <a:xfrm>
            <a:off x="5895975" y="1407209"/>
            <a:ext cx="5524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BC933B-7C3B-4F1A-958A-69F7C3E07D82}"/>
              </a:ext>
            </a:extLst>
          </p:cNvPr>
          <p:cNvSpPr txBox="1"/>
          <p:nvPr/>
        </p:nvSpPr>
        <p:spPr>
          <a:xfrm>
            <a:off x="8195198" y="1407209"/>
            <a:ext cx="886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一階微分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E41FC2-CA45-4D9E-8289-66AF47DDE052}"/>
              </a:ext>
            </a:extLst>
          </p:cNvPr>
          <p:cNvSpPr txBox="1"/>
          <p:nvPr/>
        </p:nvSpPr>
        <p:spPr>
          <a:xfrm>
            <a:off x="10385415" y="1407208"/>
            <a:ext cx="886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二階微分</a:t>
            </a:r>
          </a:p>
        </p:txBody>
      </p:sp>
    </p:spTree>
    <p:extLst>
      <p:ext uri="{BB962C8B-B14F-4D97-AF65-F5344CB8AC3E}">
        <p14:creationId xmlns:p14="http://schemas.microsoft.com/office/powerpoint/2010/main" val="23976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102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dragonCat</dc:creator>
  <cp:lastModifiedBy>dragonCat</cp:lastModifiedBy>
  <cp:revision>3</cp:revision>
  <dcterms:created xsi:type="dcterms:W3CDTF">2021-07-30T08:48:39Z</dcterms:created>
  <dcterms:modified xsi:type="dcterms:W3CDTF">2021-08-04T15:03:56Z</dcterms:modified>
</cp:coreProperties>
</file>