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50F41-66AD-405A-962A-21FCCC1D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C9EC12-9F55-44D3-B1A8-BA0C55A0C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B410D-69A4-4ECC-80DF-F93A9FD2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959DFF-39DA-40A6-B664-E0E45843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4B2B93-CD2F-491E-BB68-76C3AE4F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2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268C9-269F-495E-9A78-4F0187AB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41F04B-E24E-4620-8C0C-D976E1B42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71B02-9D27-40AF-9D65-48A6D32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C26A96-0C21-408C-9BEC-80E9C405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68790-FE8A-4440-A549-FE45B3AD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0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52A2D6-42A8-4714-8F1C-C7E75705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EE79F9-EBE0-4189-A11C-3D0487BFF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3432D0-2BB7-4272-8FA0-A952A71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F39C4-7B63-428F-9D19-18E60393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C60013-B05A-400C-A2BC-3DA558A3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37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9EDA1-A9E9-4EC0-9A6B-505CD0EB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6F6C0-A854-48E9-8400-0B94DF602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7827BC-0243-40C6-8205-37AA4D3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541D0F-9E71-41CF-880F-731AD59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C68FD-9ABE-4AE5-B4FA-2E96DA7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5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88724-1E53-45D6-A4E0-25A0DBC2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64B9F-4EC3-4D61-BC8F-16B19255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09C65F-BCC3-4382-9784-78BFE5FE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3C9B81-BCF0-4539-8C90-CB235C7A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4F48D0-4B39-4BDD-81C7-92B61EC7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8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8165C-D191-4AA6-801B-759BD5FD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639D5-D9EB-4EC4-ABC1-B03EDFD82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2C2E8F-F07F-4C21-A092-3D6C82CE3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5A2B96-36BE-4F28-B831-4CF7DF60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64B3BD-1F1A-4B2A-A3D1-C133D86F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B4A16-6997-4854-8B77-203928F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21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E0CFB-5312-4353-9406-E14BB912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4FD8B-F4FC-4A56-8FD2-8E5F37BC1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75700-BB27-4EAB-8D47-E334B9B98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3F7489-9197-46CA-BB21-DD830FB08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A090EE-6663-4539-9412-54784E9A0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A4855E-FCA1-476D-8503-182803B4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97029C-9134-42EE-B246-5E15C21E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D89F85-A0AF-4807-8602-28B4662D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1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16A7C-A5BA-43D5-BE89-4809EFB6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A9303A-0F12-4E3B-8BDF-A9EEA749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80CC55-318D-4640-A85D-3D2B0B5D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FE1910-253F-45F0-BB1A-1F2FD2AE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3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C6DE3C-6831-4D69-B1CC-581E0019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531CFD-D281-4A5E-9B91-40386AC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9C8E6F-FE78-49F2-AA1A-AC882909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67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88EF6-7A83-45DC-8D3E-60316A1D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D7164C-A67F-4A93-8643-EF655F7A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7C196A-B590-42FE-B470-94DA2018B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C9C934-21E8-483E-9EA3-2B2F3F2D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E495B-237E-44FF-BE08-1A60BC36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012EFE-5B75-4750-B60B-DD7C49A4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2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0E43D-7826-45A1-B762-57F19D29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628884B-4D8F-4291-AF1A-636C6C800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A271C4-74E0-4CF2-AFED-2BBF02A7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928F35-0927-4CDD-AFCD-0E1C6526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AC9FEF-AF7E-42AC-B452-FDB23AE7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613144-90F0-472C-9025-EB12448D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637FE8-4B2C-48B0-9535-E4F8C6E3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08D4E8-A9E7-40E8-8329-D7A6BF17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5D378-86A8-4916-BA37-EA20B7771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5D6E-13EA-4E8F-8BE2-2F2FAC3376E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C09918-B9BD-41A3-9041-1CF3C45E2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1C3E21-1E45-4BE2-B2A1-FF504D70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371B-4501-4C7A-AB71-1573B45404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6261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</a:t>
            </a:r>
            <a:b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以海岸的結構物為目標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D82A3188-B338-45FE-B40E-59208C080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2" y="0"/>
            <a:ext cx="4871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42174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7x7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過濾小雜點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1C6679AB-7D31-46DF-91BC-AC55369F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1" y="0"/>
            <a:ext cx="487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5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42174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Grayscale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將圖像灰階化以便等等做直方圖均衡化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A1FCCC4E-ECBD-4563-B1C8-0C0226AAA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1" y="0"/>
            <a:ext cx="487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6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56356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直方圖均衡化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試著將圖像的對比度變得高一點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好讓結構物特徵能夠明顯一些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0CA6A7-0AB3-4C71-A757-6AC0CA6EA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1" y="0"/>
            <a:ext cx="487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9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563569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0-180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0-255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110-147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由於圖像是灰階影像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HSV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色彩空間中只剩下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彩度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能夠決定影像中的資料是否需要消除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C6FC8D0-67DD-4575-A69C-E7B616076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1" y="0"/>
            <a:ext cx="487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7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563569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Close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遮罩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3x3</a:t>
            </a: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Iterator 2</a:t>
            </a: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這次測試不做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opening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是因為海岸結構物有一大部份都可能是細長類型的物體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opening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某些海岸結構物有可能會被視為雜訊消除掉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所以此測試只用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close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來將物體的坑洞填滿就好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A01A2B9-DF96-45B3-BE81-19B3D71BD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1" y="0"/>
            <a:ext cx="487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4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364F87E-0218-4316-888C-8E56B4E8BF1F}"/>
              </a:ext>
            </a:extLst>
          </p:cNvPr>
          <p:cNvSpPr txBox="1"/>
          <p:nvPr/>
        </p:nvSpPr>
        <p:spPr>
          <a:xfrm>
            <a:off x="121297" y="102638"/>
            <a:ext cx="56356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連通成分運算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過濾面積小於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的物體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由於結構物很可能是細長的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自然面積也就不會太大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所以這次的連通成分運算所要過濾的面積閥值不會設得太高</a:t>
            </a:r>
            <a:b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免得不小心將結構物消除掉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78AA1FC-3F71-492D-8F77-678836F2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41" y="0"/>
            <a:ext cx="487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5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198</Words>
  <Application>Microsoft Office PowerPoint</Application>
  <PresentationFormat>寬螢幕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dragonCat</dc:creator>
  <cp:lastModifiedBy>dragonCat</cp:lastModifiedBy>
  <cp:revision>5</cp:revision>
  <dcterms:created xsi:type="dcterms:W3CDTF">2021-08-01T08:17:24Z</dcterms:created>
  <dcterms:modified xsi:type="dcterms:W3CDTF">2021-08-10T08:36:22Z</dcterms:modified>
</cp:coreProperties>
</file>