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0F41-66AD-405A-962A-21FCCC1D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EC12-9F55-44D3-B1A8-BA0C55A0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410D-69A4-4ECC-80DF-F93A9FD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DFF-39DA-40A6-B664-E0E45843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B2B93-CD2F-491E-BB68-76C3A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68C9-269F-495E-9A78-4F0187A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1F04B-E24E-4620-8C0C-D976E1B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1B02-9D27-40AF-9D65-48A6D32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26A96-0C21-408C-9BEC-80E9C40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68790-FE8A-4440-A549-FE45B3A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A2D6-42A8-4714-8F1C-C7E75705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E79F9-EBE0-4189-A11C-3D0487BF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32D0-2BB7-4272-8FA0-A952A71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39C4-7B63-428F-9D19-18E6039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0013-B05A-400C-A2BC-3DA558A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EDA1-A9E9-4EC0-9A6B-505CD0E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6C0-A854-48E9-8400-0B94DF6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827BC-0243-40C6-8205-37AA4D3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41D0F-9E71-41CF-880F-731AD59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C68FD-9ABE-4AE5-B4FA-2E96DA7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8724-1E53-45D6-A4E0-25A0DBC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4B9F-4EC3-4D61-BC8F-16B19255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9C65F-BCC3-4382-9784-78BFE5FE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C9B81-BCF0-4539-8C90-CB235C7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F48D0-4B39-4BDD-81C7-92B61EC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165C-D191-4AA6-801B-759BD5F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639D5-D9EB-4EC4-ABC1-B03EDFD8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C2E8F-F07F-4C21-A092-3D6C82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A2B96-36BE-4F28-B831-4CF7DF60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4B3BD-1F1A-4B2A-A3D1-C133D8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B4A16-6997-4854-8B77-203928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E0CFB-5312-4353-9406-E14BB91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4FD8B-F4FC-4A56-8FD2-8E5F37BC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75700-BB27-4EAB-8D47-E334B9B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F7489-9197-46CA-BB21-DD830FB0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A090EE-6663-4539-9412-54784E9A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4855E-FCA1-476D-8503-182803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7029C-9134-42EE-B246-5E15C21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D89F85-A0AF-4807-8602-28B4662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6A7C-A5BA-43D5-BE89-4809EFB6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9303A-0F12-4E3B-8BDF-A9EEA74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0CC55-318D-4640-A85D-3D2B0B5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E1910-253F-45F0-BB1A-1F2FD2A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C6DE3C-6831-4D69-B1CC-581E001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31CFD-D281-4A5E-9B91-40386A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C8E6F-FE78-49F2-AA1A-AC88290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8EF6-7A83-45DC-8D3E-60316A1D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164C-A67F-4A93-8643-EF655F7A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7C196A-B590-42FE-B470-94DA201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9C934-21E8-483E-9EA3-2B2F3F2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E495B-237E-44FF-BE08-1A60BC3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2EFE-5B75-4750-B60B-DD7C49A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E43D-7826-45A1-B762-57F19D2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8884B-4D8F-4291-AF1A-636C6C80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71C4-74E0-4CF2-AFED-2BBF02A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28F35-0927-4CDD-AFCD-0E1C652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9FEF-AF7E-42AC-B452-FDB23AE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13144-90F0-472C-9025-EB12448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37FE8-4B2C-48B0-9535-E4F8C6E3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8D4E8-A9E7-40E8-8329-D7A6BF17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D378-86A8-4916-BA37-EA20B777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9918-B9BD-41A3-9041-1CF3C45E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C3E21-1E45-4BE2-B2A1-FF504D70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24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此綠色農地為目標</a:t>
            </a:r>
          </a:p>
        </p:txBody>
      </p:sp>
      <p:pic>
        <p:nvPicPr>
          <p:cNvPr id="3" name="圖片 2" descr="一張含有 地圖 的圖片&#10;&#10;自動產生的描述">
            <a:extLst>
              <a:ext uri="{FF2B5EF4-FFF2-40B4-BE49-F238E27FC236}">
                <a16:creationId xmlns:a16="http://schemas.microsoft.com/office/drawing/2014/main" id="{162C9950-53D3-4C4F-A5BF-C412CCF0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稍微調整圖像色調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0A6107-CA8A-4E87-9E09-751613D4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7x7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過濾較小的雜訊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41F30A-626A-494C-AD20-05A0F38E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3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 : 40-80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: 71-196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: 52-136</a:t>
            </a: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將留存下的資料二值化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D4003DE-6388-46F0-956B-FD902F8F1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Openning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4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BDAEDBF-B8F1-4D69-BD3B-5E3155D6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1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862C27A-7B45-4975-B8EF-DEDA29B7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連通成分運算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過濾面積小於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10,000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</a:p>
        </p:txBody>
      </p:sp>
      <p:pic>
        <p:nvPicPr>
          <p:cNvPr id="3" name="圖片 2" descr="一張含有 側畫像 的圖片&#10;&#10;自動產生的描述">
            <a:extLst>
              <a:ext uri="{FF2B5EF4-FFF2-40B4-BE49-F238E27FC236}">
                <a16:creationId xmlns:a16="http://schemas.microsoft.com/office/drawing/2014/main" id="{B131F633-302F-4176-9497-32A68F1D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0"/>
            <a:ext cx="615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尋找輪廓面積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88F473-BDAF-4F3E-9013-21AFFF58919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0" y="0"/>
            <a:ext cx="61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7</cp:revision>
  <dcterms:created xsi:type="dcterms:W3CDTF">2021-08-01T08:17:24Z</dcterms:created>
  <dcterms:modified xsi:type="dcterms:W3CDTF">2021-08-10T08:23:24Z</dcterms:modified>
</cp:coreProperties>
</file>