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479" autoAdjust="0"/>
    <p:restoredTop sz="94660"/>
  </p:normalViewPr>
  <p:slideViewPr>
    <p:cSldViewPr snapToGrid="0">
      <p:cViewPr>
        <p:scale>
          <a:sx n="400" d="100"/>
          <a:sy n="400" d="100"/>
        </p:scale>
        <p:origin x="28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6D75C0-EA10-4D09-80B9-730D86C59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A7A0DDC-F6F8-416B-8A48-7F6AD17FC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5BEC34-022A-4677-AA5F-6DBD4C74D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F331-7331-461D-8721-73C80248D826}" type="datetimeFigureOut">
              <a:rPr lang="zh-TW" altLang="en-US" smtClean="0"/>
              <a:t>2021/7/31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EE173F-B841-41E3-9C8E-1697A65F4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902E4F-B973-468A-AE21-26D432255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3702-B57D-46F7-A09C-B2FD70AE37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439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0AF92B-6D96-410E-9E12-FB9010419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3F8F5A0-5D46-4B18-BBAC-824569A20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4CE9FD-64DF-4A1E-950F-8F191C158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F331-7331-461D-8721-73C80248D826}" type="datetimeFigureOut">
              <a:rPr lang="zh-TW" altLang="en-US" smtClean="0"/>
              <a:t>2021/7/31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01D09C-53EA-46A7-9C55-C8B87A208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09D6A0-B9CA-417A-8953-CCEB1635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3702-B57D-46F7-A09C-B2FD70AE37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4141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CE8E56E-BAFE-4E69-8698-FBE08B34DC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5CABEEF-C976-4416-93D9-80858868B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E221EB-E716-4DE7-9908-0DEA06C1C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F331-7331-461D-8721-73C80248D826}" type="datetimeFigureOut">
              <a:rPr lang="zh-TW" altLang="en-US" smtClean="0"/>
              <a:t>2021/7/31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9052D1-6106-47B6-AACD-6164F0975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91ADB2-5006-4A65-9848-4C40B47F2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3702-B57D-46F7-A09C-B2FD70AE37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6469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8B291A-D190-4441-A991-8EC4A49C8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4767B3-9B9F-4800-94E6-BFF79ACD8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0F9E6A-8B6B-407D-8C2D-9E86DF003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F331-7331-461D-8721-73C80248D826}" type="datetimeFigureOut">
              <a:rPr lang="zh-TW" altLang="en-US" smtClean="0"/>
              <a:t>2021/7/31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7E1F3B-E0B1-4800-A264-AAA652D96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2CD3A6-2574-4964-BD13-5CC9A224D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3702-B57D-46F7-A09C-B2FD70AE37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209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D751B8-39D3-456A-B800-D26003CC8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BF3725C-67CC-4D31-9571-12D7DA679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5AC659-4924-42BC-890C-8C3200D5F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F331-7331-461D-8721-73C80248D826}" type="datetimeFigureOut">
              <a:rPr lang="zh-TW" altLang="en-US" smtClean="0"/>
              <a:t>2021/7/31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EDDD3B-7BF4-4B0F-BE04-DF2D4BB6F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B4FC35-623E-45B2-A964-82375E96D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3702-B57D-46F7-A09C-B2FD70AE37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43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76775C-029F-4F2C-BFDC-AA4C66FCD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98A0D4-5AE5-405C-BD49-C833E6BBBE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AF8BD1-DF3D-4D04-B3CF-394C8F522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4CD24A1-4B17-40EF-87FE-2A8ADF395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F331-7331-461D-8721-73C80248D826}" type="datetimeFigureOut">
              <a:rPr lang="zh-TW" altLang="en-US" smtClean="0"/>
              <a:t>2021/7/31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F9D0909-DCA0-4DA3-B634-803B7D5B7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DC817B-5D82-4927-853C-028E7D36F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3702-B57D-46F7-A09C-B2FD70AE37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9499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884DA4-1114-4435-8AC8-CB8C2DA7B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0C20690-6CD4-4E85-99CD-C69ECDFAC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A9F7734-27AC-4CE2-9E7C-A631E2DD0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C53A2CF-3368-41E2-BE33-41CE1C1799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C93E014-28AE-4169-B1B9-FE9BB8D24E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F1BAD5A-6406-4F92-BCD0-64983D4A8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F331-7331-461D-8721-73C80248D826}" type="datetimeFigureOut">
              <a:rPr lang="zh-TW" altLang="en-US" smtClean="0"/>
              <a:t>2021/7/31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4C212AD-8DCE-4F81-89C0-4F44B6192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E3E7CED-A072-4053-B329-544792B8D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3702-B57D-46F7-A09C-B2FD70AE37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8169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C2F6A6-62C3-4F14-9FF3-55154AE9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D488440-99CE-4A82-B992-BCD89FABC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F331-7331-461D-8721-73C80248D826}" type="datetimeFigureOut">
              <a:rPr lang="zh-TW" altLang="en-US" smtClean="0"/>
              <a:t>2021/7/31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BD9E37B-2847-46C3-9692-3F44AD0D9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B96FB62-3EEC-4FDD-9F25-9E5BAB88C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3702-B57D-46F7-A09C-B2FD70AE37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36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87BC896-EBE9-4DCB-8052-C9511C442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F331-7331-461D-8721-73C80248D826}" type="datetimeFigureOut">
              <a:rPr lang="zh-TW" altLang="en-US" smtClean="0"/>
              <a:t>2021/7/31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BDFD829-A1DC-4662-BAB0-E41BC671F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61F73F2-B5EA-42EA-84DC-03DC7F941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3702-B57D-46F7-A09C-B2FD70AE37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1860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44DDDC-7934-42E7-9EF3-4A919E3AA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3E077C-6BC4-46BF-9E57-2E19AA15E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26A00B3-1FDF-4E17-BA0F-26800B386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99D4E8B-FD4B-4375-9D01-021C0261C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F331-7331-461D-8721-73C80248D826}" type="datetimeFigureOut">
              <a:rPr lang="zh-TW" altLang="en-US" smtClean="0"/>
              <a:t>2021/7/31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C05BD83-691B-49E1-AD38-37A7542A3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BCCDB02-F5CB-4031-A3C4-9DAAA57D2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3702-B57D-46F7-A09C-B2FD70AE37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0721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8265C2-77C7-4D65-AAE6-A39CBDB32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DA1A091-ABF6-4305-ABBD-FD8818ADD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D7174E7-C3FD-4D73-8AC2-0F74A8472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A93CF24-F37B-47A5-9B49-425E03ECB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F331-7331-461D-8721-73C80248D826}" type="datetimeFigureOut">
              <a:rPr lang="zh-TW" altLang="en-US" smtClean="0"/>
              <a:t>2021/7/31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67AD14F-0E61-4D2C-816E-A450C3310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A6B3F74-138E-43F2-B292-F3A4D77DC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3702-B57D-46F7-A09C-B2FD70AE37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93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3888AEC-04B6-46E6-BC21-42834882B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32EB23-8898-45C3-B6B5-761E5894A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AF6266-ECBA-475A-AE5D-CC3FABBA46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AF331-7331-461D-8721-73C80248D826}" type="datetimeFigureOut">
              <a:rPr lang="zh-TW" altLang="en-US" smtClean="0"/>
              <a:t>2021/7/31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64B920-B386-4F84-8EB9-77DFACC6D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26E4DC-D278-4DF2-87C4-CF16C0E6F1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C3702-B57D-46F7-A09C-B2FD70AE37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0096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A449EEB8-02EF-4FBC-87A7-43107A4701B8}"/>
              </a:ext>
            </a:extLst>
          </p:cNvPr>
          <p:cNvSpPr txBox="1"/>
          <p:nvPr/>
        </p:nvSpPr>
        <p:spPr>
          <a:xfrm>
            <a:off x="223935" y="167245"/>
            <a:ext cx="3208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Original</a:t>
            </a:r>
          </a:p>
        </p:txBody>
      </p:sp>
      <p:pic>
        <p:nvPicPr>
          <p:cNvPr id="6" name="圖片 5" descr="一張含有 文字, 美工圖案 的圖片&#10;&#10;自動產生的描述">
            <a:extLst>
              <a:ext uri="{FF2B5EF4-FFF2-40B4-BE49-F238E27FC236}">
                <a16:creationId xmlns:a16="http://schemas.microsoft.com/office/drawing/2014/main" id="{7C00FF6D-1782-49A6-90F2-D5DFC0437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0" y="2024062"/>
            <a:ext cx="95631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312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A449EEB8-02EF-4FBC-87A7-43107A4701B8}"/>
              </a:ext>
            </a:extLst>
          </p:cNvPr>
          <p:cNvSpPr txBox="1"/>
          <p:nvPr/>
        </p:nvSpPr>
        <p:spPr>
          <a:xfrm>
            <a:off x="223935" y="167245"/>
            <a:ext cx="3208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Original</a:t>
            </a:r>
          </a:p>
        </p:txBody>
      </p:sp>
      <p:pic>
        <p:nvPicPr>
          <p:cNvPr id="3" name="圖片 2" descr="一張含有 文字, 美工圖案 的圖片&#10;&#10;自動產生的描述">
            <a:extLst>
              <a:ext uri="{FF2B5EF4-FFF2-40B4-BE49-F238E27FC236}">
                <a16:creationId xmlns:a16="http://schemas.microsoft.com/office/drawing/2014/main" id="{93256F81-15A8-4CAD-ABF5-15BFC8963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0" y="2024062"/>
            <a:ext cx="95631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475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A449EEB8-02EF-4FBC-87A7-43107A4701B8}"/>
              </a:ext>
            </a:extLst>
          </p:cNvPr>
          <p:cNvSpPr txBox="1"/>
          <p:nvPr/>
        </p:nvSpPr>
        <p:spPr>
          <a:xfrm>
            <a:off x="223935" y="167245"/>
            <a:ext cx="3208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二值化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 descr="一張含有 文字, 美工圖案 的圖片&#10;&#10;自動產生的描述">
            <a:extLst>
              <a:ext uri="{FF2B5EF4-FFF2-40B4-BE49-F238E27FC236}">
                <a16:creationId xmlns:a16="http://schemas.microsoft.com/office/drawing/2014/main" id="{880251FD-B9D3-4C6E-8583-AFF23541A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0" y="2024062"/>
            <a:ext cx="95631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359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A449EEB8-02EF-4FBC-87A7-43107A4701B8}"/>
              </a:ext>
            </a:extLst>
          </p:cNvPr>
          <p:cNvSpPr txBox="1"/>
          <p:nvPr/>
        </p:nvSpPr>
        <p:spPr>
          <a:xfrm>
            <a:off x="223935" y="167245"/>
            <a:ext cx="3208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骨架化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BB3B2EA-FE1B-4D9A-9F11-B5439BBDA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0" y="2024062"/>
            <a:ext cx="95631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237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A449EEB8-02EF-4FBC-87A7-43107A4701B8}"/>
              </a:ext>
            </a:extLst>
          </p:cNvPr>
          <p:cNvSpPr txBox="1"/>
          <p:nvPr/>
        </p:nvSpPr>
        <p:spPr>
          <a:xfrm>
            <a:off x="223935" y="167245"/>
            <a:ext cx="4500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Thinning(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再二值化一次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12B0227A-A259-4676-BED2-B9B314132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0" y="2024062"/>
            <a:ext cx="95631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267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A449EEB8-02EF-4FBC-87A7-43107A4701B8}"/>
              </a:ext>
            </a:extLst>
          </p:cNvPr>
          <p:cNvSpPr txBox="1"/>
          <p:nvPr/>
        </p:nvSpPr>
        <p:spPr>
          <a:xfrm>
            <a:off x="128685" y="4339195"/>
            <a:ext cx="4500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套用第一個遮罩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BC3A1D2-C84E-49DC-B969-4AF0720F7370}"/>
              </a:ext>
            </a:extLst>
          </p:cNvPr>
          <p:cNvSpPr txBox="1"/>
          <p:nvPr/>
        </p:nvSpPr>
        <p:spPr>
          <a:xfrm>
            <a:off x="128685" y="2035987"/>
            <a:ext cx="2583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還未套用遮罩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BFBB8F13-D71E-4D7A-801A-69DECAB9E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4048125"/>
            <a:ext cx="9563100" cy="2809875"/>
          </a:xfrm>
          <a:prstGeom prst="rect">
            <a:avLst/>
          </a:prstGeom>
        </p:spPr>
      </p:pic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04C562C9-33C5-4C7F-9555-5DACBD33D2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1092714"/>
            <a:ext cx="95631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287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23</Words>
  <Application>Microsoft Office PowerPoint</Application>
  <PresentationFormat>寬螢幕</PresentationFormat>
  <Paragraphs>7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dragonCat</dc:creator>
  <cp:lastModifiedBy>dragonCat</cp:lastModifiedBy>
  <cp:revision>14</cp:revision>
  <dcterms:created xsi:type="dcterms:W3CDTF">2021-06-30T08:31:18Z</dcterms:created>
  <dcterms:modified xsi:type="dcterms:W3CDTF">2021-07-31T08:39:18Z</dcterms:modified>
</cp:coreProperties>
</file>