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6" r:id="rId1"/>
  </p:sldMasterIdLst>
  <p:notesMasterIdLst>
    <p:notesMasterId r:id="rId2"/>
  </p:notesMasterIdLst>
  <p:sldIdLst>
    <p:sldId id="299" r:id="rId3"/>
    <p:sldId id="311" r:id="rId4"/>
    <p:sldId id="300" r:id="rId5"/>
    <p:sldId id="301" r:id="rId6"/>
    <p:sldId id="302" r:id="rId7"/>
    <p:sldId id="303" r:id="rId8"/>
    <p:sldId id="304" r:id="rId9"/>
    <p:sldId id="305" r:id="rId10"/>
    <p:sldId id="306" r:id="rId11"/>
    <p:sldId id="307" r:id="rId12"/>
    <p:sldId id="308" r:id="rId13"/>
    <p:sldId id="30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7995" autoAdjust="0"/>
    <p:restoredTop sz="94660"/>
  </p:normalViewPr>
  <p:slideViewPr>
    <p:cSldViewPr snapToGrid="0">
      <p:cViewPr varScale="1">
        <p:scale>
          <a:sx n="74" d="100"/>
          <a:sy n="74" d="100"/>
        </p:scale>
        <p:origin x="101" y="15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96FC14A0-3D22-405C-927E-D8BB56C7598E}" type="datetimeFigureOut">
              <a:rPr lang="en-IN" smtClean="0"/>
              <a:t>09-09-2024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7" name=""/>
        <p:cNvGrpSpPr/>
        <p:nvPr/>
      </p:nvGrpSpPr>
      <p:grpSpPr>
        <a:xfrm>
          <a:off x="0" y="0"/>
          <a:ext cx="0" cy="0"/>
          <a:chOff x="0" y="0"/>
          <a:chExt cx="0" cy="0"/>
        </a:xfrm>
      </p:grpSpPr>
      <p:pic>
        <p:nvPicPr>
          <p:cNvPr id="209716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1"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82"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3"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685" name="Footer Placeholder 5"/>
          <p:cNvSpPr>
            <a:spLocks noGrp="1"/>
          </p:cNvSpPr>
          <p:nvPr>
            <p:ph type="ftr" sz="quarter" idx="11"/>
          </p:nvPr>
        </p:nvSpPr>
        <p:spPr/>
        <p:txBody>
          <a:bodyPr/>
          <a:p>
            <a:endParaRPr lang="en-IN"/>
          </a:p>
        </p:txBody>
      </p:sp>
      <p:sp>
        <p:nvSpPr>
          <p:cNvPr id="1048686" name="Slide Number Placeholder 6"/>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3"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626" name="Footer Placeholder 5"/>
          <p:cNvSpPr>
            <a:spLocks noGrp="1"/>
          </p:cNvSpPr>
          <p:nvPr>
            <p:ph type="ftr" sz="quarter" idx="11"/>
          </p:nvPr>
        </p:nvSpPr>
        <p:spPr/>
        <p:txBody>
          <a:bodyPr/>
          <a:p>
            <a:endParaRPr lang="en-IN"/>
          </a:p>
        </p:txBody>
      </p:sp>
      <p:sp>
        <p:nvSpPr>
          <p:cNvPr id="1048627" name="Slide Number Placeholder 6"/>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pic>
        <p:nvPicPr>
          <p:cNvPr id="209716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672" name="Footer Placeholder 5"/>
          <p:cNvSpPr>
            <a:spLocks noGrp="1"/>
          </p:cNvSpPr>
          <p:nvPr>
            <p:ph type="ftr" sz="quarter" idx="11"/>
          </p:nvPr>
        </p:nvSpPr>
        <p:spPr/>
        <p:txBody>
          <a:bodyPr/>
          <a:p>
            <a:endParaRPr lang="en-IN"/>
          </a:p>
        </p:txBody>
      </p:sp>
      <p:sp>
        <p:nvSpPr>
          <p:cNvPr id="1048673" name="Slide Number Placeholder 6"/>
          <p:cNvSpPr>
            <a:spLocks noGrp="1"/>
          </p:cNvSpPr>
          <p:nvPr>
            <p:ph type="sldNum" sz="quarter" idx="12"/>
          </p:nvPr>
        </p:nvSpPr>
        <p:spPr/>
        <p:txBody>
          <a:bodyPr/>
          <a:p>
            <a:fld id="{D5CFAA76-8131-49EC-8BFC-E0180DD49DDD}" type="slidenum">
              <a:rPr lang="en-IN" smtClean="0"/>
              <a:t>‹#›</a:t>
            </a:fld>
            <a:endParaRPr lang="en-IN"/>
          </a:p>
        </p:txBody>
      </p:sp>
      <p:sp>
        <p:nvSpPr>
          <p:cNvPr id="1048674"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pic>
        <p:nvPicPr>
          <p:cNvPr id="2097156"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8"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621" name="Footer Placeholder 5"/>
          <p:cNvSpPr>
            <a:spLocks noGrp="1"/>
          </p:cNvSpPr>
          <p:nvPr>
            <p:ph type="ftr" sz="quarter" idx="11"/>
          </p:nvPr>
        </p:nvSpPr>
        <p:spPr/>
        <p:txBody>
          <a:bodyPr/>
          <a:p>
            <a:endParaRPr lang="en-IN"/>
          </a:p>
        </p:txBody>
      </p:sp>
      <p:sp>
        <p:nvSpPr>
          <p:cNvPr id="1048622" name="Slide Number Placeholder 6"/>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9" name=""/>
        <p:cNvGrpSpPr/>
        <p:nvPr/>
      </p:nvGrpSpPr>
      <p:grpSpPr>
        <a:xfrm>
          <a:off x="0" y="0"/>
          <a:ext cx="0" cy="0"/>
          <a:chOff x="0" y="0"/>
          <a:chExt cx="0" cy="0"/>
        </a:xfrm>
      </p:grpSpPr>
      <p:pic>
        <p:nvPicPr>
          <p:cNvPr id="2097168"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3"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94"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0" name="Date Placeholder 2"/>
          <p:cNvSpPr>
            <a:spLocks noGrp="1"/>
          </p:cNvSpPr>
          <p:nvPr>
            <p:ph type="dt" sz="half" idx="10"/>
          </p:nvPr>
        </p:nvSpPr>
        <p:spPr/>
        <p:txBody>
          <a:bodyPr/>
          <a:p>
            <a:fld id="{96FC14A0-3D22-405C-927E-D8BB56C7598E}" type="datetimeFigureOut">
              <a:rPr lang="en-IN" smtClean="0"/>
              <a:t>09-09-2024</a:t>
            </a:fld>
            <a:endParaRPr lang="en-IN"/>
          </a:p>
        </p:txBody>
      </p:sp>
      <p:sp>
        <p:nvSpPr>
          <p:cNvPr id="1048701" name="Footer Placeholder 3"/>
          <p:cNvSpPr>
            <a:spLocks noGrp="1"/>
          </p:cNvSpPr>
          <p:nvPr>
            <p:ph type="ftr" sz="quarter" idx="11"/>
          </p:nvPr>
        </p:nvSpPr>
        <p:spPr/>
        <p:txBody>
          <a:bodyPr/>
          <a:p>
            <a:endParaRPr lang="en-IN"/>
          </a:p>
        </p:txBody>
      </p:sp>
      <p:sp>
        <p:nvSpPr>
          <p:cNvPr id="1048702" name="Slide Number Placeholder 4"/>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pic>
        <p:nvPicPr>
          <p:cNvPr id="2097159"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4"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35"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96FC14A0-3D22-405C-927E-D8BB56C7598E}" type="datetimeFigureOut">
              <a:rPr lang="en-IN" smtClean="0"/>
              <a:t>09-09-2024</a:t>
            </a:fld>
            <a:endParaRPr lang="en-IN"/>
          </a:p>
        </p:txBody>
      </p:sp>
      <p:sp>
        <p:nvSpPr>
          <p:cNvPr id="1048645" name="Footer Placeholder 3"/>
          <p:cNvSpPr>
            <a:spLocks noGrp="1"/>
          </p:cNvSpPr>
          <p:nvPr>
            <p:ph type="ftr" sz="quarter" idx="11"/>
          </p:nvPr>
        </p:nvSpPr>
        <p:spPr/>
        <p:txBody>
          <a:bodyPr/>
          <a:p>
            <a:endParaRPr lang="en-IN"/>
          </a:p>
        </p:txBody>
      </p:sp>
      <p:sp>
        <p:nvSpPr>
          <p:cNvPr id="1048646" name="Slide Number Placeholder 4"/>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pic>
        <p:nvPicPr>
          <p:cNvPr id="2097170"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9" name="Title 1"/>
          <p:cNvSpPr>
            <a:spLocks noGrp="1"/>
          </p:cNvSpPr>
          <p:nvPr>
            <p:ph type="title"/>
          </p:nvPr>
        </p:nvSpPr>
        <p:spPr/>
        <p:txBody>
          <a:bodyPr/>
          <a:p>
            <a:r>
              <a:rPr lang="en-US"/>
              <a:t>Click to edit Master title style</a:t>
            </a:r>
            <a:endParaRPr dirty="0" lang="en-US"/>
          </a:p>
        </p:txBody>
      </p:sp>
      <p:sp>
        <p:nvSpPr>
          <p:cNvPr id="1048710"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96FC14A0-3D22-405C-927E-D8BB56C7598E}" type="datetimeFigureOut">
              <a:rPr lang="en-IN" smtClean="0"/>
              <a:t>09-09-2024</a:t>
            </a:fld>
            <a:endParaRPr lang="en-IN"/>
          </a:p>
        </p:txBody>
      </p:sp>
      <p:sp>
        <p:nvSpPr>
          <p:cNvPr id="1048712" name="Footer Placeholder 4"/>
          <p:cNvSpPr>
            <a:spLocks noGrp="1"/>
          </p:cNvSpPr>
          <p:nvPr>
            <p:ph type="ftr" sz="quarter" idx="11"/>
          </p:nvPr>
        </p:nvSpPr>
        <p:spPr/>
        <p:txBody>
          <a:bodyPr/>
          <a:p>
            <a:endParaRPr lang="en-IN"/>
          </a:p>
        </p:txBody>
      </p:sp>
      <p:sp>
        <p:nvSpPr>
          <p:cNvPr id="1048713" name="Slide Number Placeholder 5"/>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pic>
        <p:nvPicPr>
          <p:cNvPr id="2097163"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3"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96FC14A0-3D22-405C-927E-D8BB56C7598E}" type="datetimeFigureOut">
              <a:rPr lang="en-IN" smtClean="0"/>
              <a:t>09-09-2024</a:t>
            </a:fld>
            <a:endParaRPr lang="en-IN"/>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96FC14A0-3D22-405C-927E-D8BB56C7598E}" type="datetimeFigureOut">
              <a:rPr lang="en-IN" smtClean="0"/>
              <a:t>09-09-2024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pic>
        <p:nvPicPr>
          <p:cNvPr id="2097165"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6" name="Title 1"/>
          <p:cNvSpPr>
            <a:spLocks noGrp="1"/>
          </p:cNvSpPr>
          <p:nvPr>
            <p:ph type="title"/>
          </p:nvPr>
        </p:nvSpPr>
        <p:spPr/>
        <p:txBody>
          <a:bodyPr/>
          <a:p>
            <a:r>
              <a:rPr lang="en-US"/>
              <a:t>Click to edit Master title style</a:t>
            </a:r>
            <a:endParaRPr dirty="0" lang="en-US"/>
          </a:p>
        </p:txBody>
      </p:sp>
      <p:sp>
        <p:nvSpPr>
          <p:cNvPr id="1048677"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3"/>
          <p:cNvSpPr>
            <a:spLocks noGrp="1"/>
          </p:cNvSpPr>
          <p:nvPr>
            <p:ph type="dt" sz="half" idx="10"/>
          </p:nvPr>
        </p:nvSpPr>
        <p:spPr/>
        <p:txBody>
          <a:bodyPr/>
          <a:p>
            <a:fld id="{96FC14A0-3D22-405C-927E-D8BB56C7598E}" type="datetimeFigureOut">
              <a:rPr lang="en-IN" smtClean="0"/>
              <a:t>09-09-2024</a:t>
            </a:fld>
            <a:endParaRPr lang="en-IN"/>
          </a:p>
        </p:txBody>
      </p:sp>
      <p:sp>
        <p:nvSpPr>
          <p:cNvPr id="1048679" name="Footer Placeholder 4"/>
          <p:cNvSpPr>
            <a:spLocks noGrp="1"/>
          </p:cNvSpPr>
          <p:nvPr>
            <p:ph type="ftr" sz="quarter" idx="11"/>
          </p:nvPr>
        </p:nvSpPr>
        <p:spPr/>
        <p:txBody>
          <a:bodyPr/>
          <a:p>
            <a:endParaRPr lang="en-IN"/>
          </a:p>
        </p:txBody>
      </p:sp>
      <p:sp>
        <p:nvSpPr>
          <p:cNvPr id="1048680" name="Slide Number Placeholder 5"/>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pic>
        <p:nvPicPr>
          <p:cNvPr id="2097160"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7"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48"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96FC14A0-3D22-405C-927E-D8BB56C7598E}" type="datetimeFigureOut">
              <a:rPr lang="en-IN" smtClean="0"/>
              <a:t>09-09-2024</a:t>
            </a:fld>
            <a:endParaRPr lang="en-IN"/>
          </a:p>
        </p:txBody>
      </p:sp>
      <p:sp>
        <p:nvSpPr>
          <p:cNvPr id="1048650" name="Footer Placeholder 4"/>
          <p:cNvSpPr>
            <a:spLocks noGrp="1"/>
          </p:cNvSpPr>
          <p:nvPr>
            <p:ph type="ftr" sz="quarter" idx="11"/>
          </p:nvPr>
        </p:nvSpPr>
        <p:spPr/>
        <p:txBody>
          <a:bodyPr/>
          <a:p>
            <a:endParaRPr lang="en-IN"/>
          </a:p>
        </p:txBody>
      </p:sp>
      <p:sp>
        <p:nvSpPr>
          <p:cNvPr id="1048651" name="Slide Number Placeholder 5"/>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pic>
        <p:nvPicPr>
          <p:cNvPr id="2097167"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7"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88"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pic>
        <p:nvPicPr>
          <p:cNvPr id="2097161"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2"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3"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96FC14A0-3D22-405C-927E-D8BB56C7598E}" type="datetimeFigureOut">
              <a:rPr lang="en-IN" smtClean="0"/>
              <a:t>09-09-2024</a:t>
            </a:fld>
            <a:endParaRPr lang="en-IN"/>
          </a:p>
        </p:txBody>
      </p:sp>
      <p:sp>
        <p:nvSpPr>
          <p:cNvPr id="1048658" name="Footer Placeholder 7"/>
          <p:cNvSpPr>
            <a:spLocks noGrp="1"/>
          </p:cNvSpPr>
          <p:nvPr>
            <p:ph type="ftr" sz="quarter" idx="11"/>
          </p:nvPr>
        </p:nvSpPr>
        <p:spPr/>
        <p:txBody>
          <a:bodyPr/>
          <a:p>
            <a:endParaRPr lang="en-IN"/>
          </a:p>
        </p:txBody>
      </p:sp>
      <p:sp>
        <p:nvSpPr>
          <p:cNvPr id="1048659" name="Slide Number Placeholder 8"/>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pic>
        <p:nvPicPr>
          <p:cNvPr id="209715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96FC14A0-3D22-405C-927E-D8BB56C7598E}" type="datetimeFigureOut">
              <a:rPr lang="en-IN" smtClean="0"/>
              <a:t>09-09-2024</a:t>
            </a:fld>
            <a:endParaRPr lang="en-IN"/>
          </a:p>
        </p:txBody>
      </p:sp>
      <p:sp>
        <p:nvSpPr>
          <p:cNvPr id="1048616" name="Footer Placeholder 3"/>
          <p:cNvSpPr>
            <a:spLocks noGrp="1"/>
          </p:cNvSpPr>
          <p:nvPr>
            <p:ph type="ftr" sz="quarter" idx="11"/>
          </p:nvPr>
        </p:nvSpPr>
        <p:spPr/>
        <p:txBody>
          <a:bodyPr/>
          <a:p>
            <a:endParaRPr lang="en-IN"/>
          </a:p>
        </p:txBody>
      </p:sp>
      <p:sp>
        <p:nvSpPr>
          <p:cNvPr id="1048617" name="Slide Number Placeholder 4"/>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pic>
        <p:nvPicPr>
          <p:cNvPr id="2097162"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0" name="Date Placeholder 1"/>
          <p:cNvSpPr>
            <a:spLocks noGrp="1"/>
          </p:cNvSpPr>
          <p:nvPr>
            <p:ph type="dt" sz="half" idx="10"/>
          </p:nvPr>
        </p:nvSpPr>
        <p:spPr/>
        <p:txBody>
          <a:bodyPr/>
          <a:p>
            <a:fld id="{96FC14A0-3D22-405C-927E-D8BB56C7598E}" type="datetimeFigureOut">
              <a:rPr lang="en-IN" smtClean="0"/>
              <a:t>09-09-2024</a:t>
            </a:fld>
            <a:endParaRPr lang="en-IN"/>
          </a:p>
        </p:txBody>
      </p:sp>
      <p:sp>
        <p:nvSpPr>
          <p:cNvPr id="1048661" name="Footer Placeholder 2"/>
          <p:cNvSpPr>
            <a:spLocks noGrp="1"/>
          </p:cNvSpPr>
          <p:nvPr>
            <p:ph type="ftr" sz="quarter" idx="11"/>
          </p:nvPr>
        </p:nvSpPr>
        <p:spPr/>
        <p:txBody>
          <a:bodyPr/>
          <a:p>
            <a:endParaRPr lang="en-IN"/>
          </a:p>
        </p:txBody>
      </p:sp>
      <p:sp>
        <p:nvSpPr>
          <p:cNvPr id="1048662" name="Slide Number Placeholder 3"/>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pic>
        <p:nvPicPr>
          <p:cNvPr id="2097169"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3"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04"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pic>
        <p:nvPicPr>
          <p:cNvPr id="2097158"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8"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96FC14A0-3D22-405C-927E-D8BB56C7598E}" type="datetimeFigureOut">
              <a:rPr lang="en-IN" smtClean="0"/>
              <a:t>09-09-2024</a:t>
            </a:fld>
            <a:endParaRPr lang="en-IN"/>
          </a:p>
        </p:txBody>
      </p:sp>
      <p:sp>
        <p:nvSpPr>
          <p:cNvPr id="1048632" name="Footer Placeholder 5"/>
          <p:cNvSpPr>
            <a:spLocks noGrp="1"/>
          </p:cNvSpPr>
          <p:nvPr>
            <p:ph type="ftr" sz="quarter" idx="11"/>
          </p:nvPr>
        </p:nvSpPr>
        <p:spPr/>
        <p:txBody>
          <a:bodyPr/>
          <a:p>
            <a:endParaRPr lang="en-IN"/>
          </a:p>
        </p:txBody>
      </p:sp>
      <p:sp>
        <p:nvSpPr>
          <p:cNvPr id="1048633" name="Slide Number Placeholder 6"/>
          <p:cNvSpPr>
            <a:spLocks noGrp="1"/>
          </p:cNvSpPr>
          <p:nvPr>
            <p:ph type="sldNum" sz="quarter" idx="12"/>
          </p:nvPr>
        </p:nvSpPr>
        <p:spPr/>
        <p:txBody>
          <a:bodyPr/>
          <a:p>
            <a:fld id="{D5CFAA76-8131-49EC-8BFC-E0180DD49DD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mt="70000"/>
          </a:blip>
          <a:srcRect/>
          <a:stretch>
            <a:fillRect/>
          </a:stretch>
        </p:blipFill>
        <p:spPr bwMode="auto">
          <a:xfrm>
            <a:off x="0" y="0"/>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96FC14A0-3D22-405C-927E-D8BB56C7598E}" type="datetimeFigureOut">
              <a:rPr lang="en-IN" smtClean="0"/>
              <a:t>09-09-2024</a:t>
            </a:fld>
            <a:endParaRPr lang="en-IN"/>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lang="en-IN"/>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D5CFAA76-8131-49EC-8BFC-E0180DD49DDD}"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dirty="0" lang="en-US"/>
              <a:t>PROJECT TITLE</a:t>
            </a:r>
            <a:endParaRPr dirty="0" lang="en-IN"/>
          </a:p>
        </p:txBody>
      </p:sp>
      <p:sp>
        <p:nvSpPr>
          <p:cNvPr id="1048594" name="Content Placeholder 2"/>
          <p:cNvSpPr>
            <a:spLocks noGrp="1"/>
          </p:cNvSpPr>
          <p:nvPr>
            <p:ph idx="1"/>
          </p:nvPr>
        </p:nvSpPr>
        <p:spPr/>
        <p:txBody>
          <a:bodyPr>
            <a:normAutofit/>
          </a:bodyPr>
          <a:p>
            <a:pPr indent="0" marL="0">
              <a:buNone/>
            </a:pPr>
            <a:r>
              <a:rPr dirty="0" sz="3600" lang="en-US"/>
              <a:t> EMPLOYEEE PERFORMANCE ANALYSIS USING EXCEL : </a:t>
            </a:r>
            <a:r>
              <a:rPr b="1" dirty="0" sz="3600" lang="en-US"/>
              <a:t>SCORE BASED APPROACH</a:t>
            </a:r>
            <a:endParaRPr b="1" dirty="0" sz="36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p:txBody>
          <a:bodyPr/>
          <a:p>
            <a:r>
              <a:rPr dirty="0" lang="en-US"/>
              <a:t>MODELLING </a:t>
            </a:r>
            <a:endParaRPr dirty="0" lang="en-IN"/>
          </a:p>
        </p:txBody>
      </p:sp>
      <p:sp>
        <p:nvSpPr>
          <p:cNvPr id="1048610" name="Content Placeholder 2"/>
          <p:cNvSpPr>
            <a:spLocks noGrp="1"/>
          </p:cNvSpPr>
          <p:nvPr>
            <p:ph idx="1"/>
          </p:nvPr>
        </p:nvSpPr>
        <p:spPr/>
        <p:txBody>
          <a:bodyPr>
            <a:normAutofit fontScale="90000" lnSpcReduction="20000"/>
          </a:bodyPr>
          <a:p>
            <a:pPr indent="0" marL="0">
              <a:buNone/>
            </a:pPr>
            <a:r>
              <a:rPr b="1" dirty="0" lang="en-IN"/>
              <a:t>DATA COLLECTION:‣</a:t>
            </a:r>
          </a:p>
          <a:p>
            <a:r>
              <a:rPr dirty="0" lang="en-IN"/>
              <a:t> Drafted the data from the eluent dataset.</a:t>
            </a:r>
          </a:p>
          <a:p>
            <a:pPr indent="0" marL="0">
              <a:buNone/>
            </a:pPr>
            <a:r>
              <a:rPr b="1" dirty="0" lang="en-IN"/>
              <a:t>FEATURE COLLECTION:</a:t>
            </a:r>
          </a:p>
          <a:p>
            <a:r>
              <a:rPr dirty="0" lang="en-IN"/>
              <a:t>Business unit, Gender unit, First name, Performance score.</a:t>
            </a:r>
          </a:p>
          <a:p>
            <a:pPr indent="0" marL="0">
              <a:buNone/>
            </a:pPr>
            <a:r>
              <a:rPr b="1" dirty="0" lang="en-IN"/>
              <a:t>PERFORMANCE LEVEL:</a:t>
            </a:r>
          </a:p>
          <a:p>
            <a:r>
              <a:rPr dirty="0" lang="en-IN"/>
              <a:t>Exceeds</a:t>
            </a:r>
          </a:p>
          <a:p>
            <a:r>
              <a:rPr dirty="0" lang="en-IN"/>
              <a:t>Fully meets</a:t>
            </a:r>
          </a:p>
          <a:p>
            <a:r>
              <a:rPr dirty="0" lang="en-IN"/>
              <a:t>Needs improvements</a:t>
            </a:r>
          </a:p>
          <a:p>
            <a:r>
              <a:rPr dirty="0" lang="en-IN"/>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p>
            <a:r>
              <a:rPr dirty="0" lang="en-US"/>
              <a:t>RESULTS</a:t>
            </a:r>
            <a:endParaRPr dirty="0" lang="en-IN"/>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2966822" y="2366963"/>
            <a:ext cx="6258356" cy="342423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p:txBody>
          <a:bodyPr/>
          <a:p>
            <a:r>
              <a:rPr dirty="0" lang="en-US"/>
              <a:t>CONCLUSION</a:t>
            </a:r>
            <a:endParaRPr dirty="0" lang="en-IN"/>
          </a:p>
        </p:txBody>
      </p:sp>
      <p:sp>
        <p:nvSpPr>
          <p:cNvPr id="1048613" name="Content Placeholder 2"/>
          <p:cNvSpPr>
            <a:spLocks noGrp="1"/>
          </p:cNvSpPr>
          <p:nvPr>
            <p:ph idx="1"/>
          </p:nvPr>
        </p:nvSpPr>
        <p:spPr/>
        <p:txBody>
          <a:bodyPr/>
          <a:p>
            <a:pPr indent="0" marL="0">
              <a:buNone/>
            </a:pPr>
            <a:r>
              <a:rPr dirty="0" lang="en-IN"/>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20" name=""/>
          <p:cNvSpPr>
            <a:spLocks noGrp="1"/>
          </p:cNvSpPr>
          <p:nvPr>
            <p:ph type="title"/>
          </p:nvPr>
        </p:nvSpPr>
        <p:spPr/>
        <p:txBody>
          <a:bodyPr/>
          <a:p>
            <a:r>
              <a:rPr altLang="en-IN" lang="en-US"/>
              <a:t>E</a:t>
            </a:r>
            <a:r>
              <a:rPr altLang="en-IN" lang="en-US"/>
              <a:t>m</a:t>
            </a:r>
            <a:r>
              <a:rPr altLang="en-IN" lang="en-US"/>
              <a:t>p</a:t>
            </a:r>
            <a:r>
              <a:rPr altLang="en-IN" lang="en-US"/>
              <a:t>l</a:t>
            </a:r>
            <a:r>
              <a:rPr altLang="en-IN" lang="en-US"/>
              <a:t>oyee </a:t>
            </a:r>
            <a:r>
              <a:rPr altLang="en-IN" lang="en-US"/>
              <a:t>d</a:t>
            </a:r>
            <a:r>
              <a:rPr altLang="en-IN" lang="en-US"/>
              <a:t>a</a:t>
            </a:r>
            <a:r>
              <a:rPr altLang="en-IN" lang="en-US"/>
              <a:t>t</a:t>
            </a:r>
            <a:r>
              <a:rPr altLang="en-IN" lang="en-US"/>
              <a:t>a</a:t>
            </a:r>
            <a:r>
              <a:rPr altLang="en-IN" lang="en-US"/>
              <a:t> </a:t>
            </a:r>
            <a:r>
              <a:rPr altLang="en-IN" lang="en-US"/>
              <a:t>a</a:t>
            </a:r>
            <a:r>
              <a:rPr altLang="en-IN" lang="en-US"/>
              <a:t>n</a:t>
            </a:r>
            <a:r>
              <a:rPr altLang="en-IN" lang="en-US"/>
              <a:t>a</a:t>
            </a:r>
            <a:r>
              <a:rPr altLang="en-IN" lang="en-US"/>
              <a:t>l</a:t>
            </a:r>
            <a:r>
              <a:rPr altLang="en-IN" lang="en-US"/>
              <a:t>y</a:t>
            </a:r>
            <a:r>
              <a:rPr altLang="en-IN" lang="en-US"/>
              <a:t>s</a:t>
            </a:r>
            <a:r>
              <a:rPr altLang="en-IN" lang="en-US"/>
              <a:t>i</a:t>
            </a:r>
            <a:r>
              <a:rPr altLang="en-IN" lang="en-US"/>
              <a:t>s</a:t>
            </a:r>
            <a:r>
              <a:rPr altLang="en-IN" lang="en-US"/>
              <a:t> </a:t>
            </a:r>
            <a:r>
              <a:rPr altLang="en-IN" lang="en-US"/>
              <a:t>u</a:t>
            </a:r>
            <a:r>
              <a:rPr altLang="en-IN" lang="en-US"/>
              <a:t>s</a:t>
            </a:r>
            <a:r>
              <a:rPr altLang="en-IN" lang="en-US"/>
              <a:t>i</a:t>
            </a:r>
            <a:r>
              <a:rPr altLang="en-IN" lang="en-US"/>
              <a:t>n</a:t>
            </a:r>
            <a:r>
              <a:rPr altLang="en-IN" lang="en-US"/>
              <a:t>g </a:t>
            </a:r>
            <a:r>
              <a:rPr altLang="en-IN" lang="en-US"/>
              <a:t>e</a:t>
            </a:r>
            <a:r>
              <a:rPr altLang="en-IN" lang="en-US"/>
              <a:t>x</a:t>
            </a:r>
            <a:r>
              <a:rPr altLang="en-IN" lang="en-US"/>
              <a:t>c</a:t>
            </a:r>
            <a:r>
              <a:rPr altLang="en-IN" lang="en-US"/>
              <a:t>e</a:t>
            </a:r>
            <a:r>
              <a:rPr altLang="en-IN" lang="en-US"/>
              <a:t>l</a:t>
            </a:r>
            <a:endParaRPr lang="en-GB"/>
          </a:p>
        </p:txBody>
      </p:sp>
      <p:sp>
        <p:nvSpPr>
          <p:cNvPr id="1048721" name=""/>
          <p:cNvSpPr txBox="1"/>
          <p:nvPr/>
        </p:nvSpPr>
        <p:spPr>
          <a:xfrm>
            <a:off x="2353450" y="3219450"/>
            <a:ext cx="7688659" cy="1767840"/>
          </a:xfrm>
          <a:prstGeom prst="rect"/>
        </p:spPr>
        <p:txBody>
          <a:bodyPr rtlCol="0" wrap="square">
            <a:spAutoFit/>
          </a:bodyPr>
          <a:p>
            <a:r>
              <a:rPr altLang="en-IN" sz="2800" lang="en-US">
                <a:solidFill>
                  <a:srgbClr val="000000"/>
                </a:solidFill>
              </a:rPr>
              <a:t>N</a:t>
            </a:r>
            <a:r>
              <a:rPr altLang="en-IN" sz="2800" lang="en-US">
                <a:solidFill>
                  <a:srgbClr val="000000"/>
                </a:solidFill>
              </a:rPr>
              <a:t>a</a:t>
            </a:r>
            <a:r>
              <a:rPr altLang="en-IN" sz="2800" lang="en-US">
                <a:solidFill>
                  <a:srgbClr val="000000"/>
                </a:solidFill>
              </a:rPr>
              <a:t>m</a:t>
            </a:r>
            <a:r>
              <a:rPr altLang="en-IN" sz="2800" lang="en-US">
                <a:solidFill>
                  <a:srgbClr val="000000"/>
                </a:solidFill>
              </a:rPr>
              <a:t>e</a:t>
            </a:r>
            <a:r>
              <a:rPr altLang="en-IN" sz="2800" lang="en-US">
                <a:solidFill>
                  <a:srgbClr val="000000"/>
                </a:solidFill>
              </a:rPr>
              <a:t>:</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John </a:t>
            </a:r>
            <a:r>
              <a:rPr altLang="en-IN" sz="2800" lang="en-US">
                <a:solidFill>
                  <a:srgbClr val="000000"/>
                </a:solidFill>
              </a:rPr>
              <a:t>g</a:t>
            </a:r>
            <a:r>
              <a:rPr altLang="en-IN" sz="2800" lang="en-US">
                <a:solidFill>
                  <a:srgbClr val="000000"/>
                </a:solidFill>
              </a:rPr>
              <a:t>a</a:t>
            </a:r>
            <a:r>
              <a:rPr altLang="en-IN" sz="2800" lang="en-US">
                <a:solidFill>
                  <a:srgbClr val="000000"/>
                </a:solidFill>
              </a:rPr>
              <a:t>l</a:t>
            </a:r>
            <a:r>
              <a:rPr altLang="en-IN" sz="2800" lang="en-US">
                <a:solidFill>
                  <a:srgbClr val="000000"/>
                </a:solidFill>
              </a:rPr>
              <a:t>l</a:t>
            </a:r>
            <a:r>
              <a:rPr altLang="en-IN" sz="2800" lang="en-US">
                <a:solidFill>
                  <a:srgbClr val="000000"/>
                </a:solidFill>
              </a:rPr>
              <a:t>i</a:t>
            </a:r>
            <a:r>
              <a:rPr altLang="en-IN" sz="2800" lang="en-US">
                <a:solidFill>
                  <a:srgbClr val="000000"/>
                </a:solidFill>
              </a:rPr>
              <a:t>o</a:t>
            </a:r>
            <a:r>
              <a:rPr altLang="en-IN" sz="2800" lang="en-US">
                <a:solidFill>
                  <a:srgbClr val="000000"/>
                </a:solidFill>
              </a:rPr>
              <a:t>.</a:t>
            </a:r>
            <a:r>
              <a:rPr altLang="en-IN" sz="2800" lang="en-US">
                <a:solidFill>
                  <a:srgbClr val="000000"/>
                </a:solidFill>
              </a:rPr>
              <a:t>J</a:t>
            </a:r>
            <a:r>
              <a:rPr altLang="en-IN" sz="2800" lang="en-US">
                <a:solidFill>
                  <a:srgbClr val="000000"/>
                </a:solidFill>
              </a:rPr>
              <a:t>.</a:t>
            </a:r>
            <a:r>
              <a:rPr altLang="en-IN" sz="2800" lang="en-US">
                <a:solidFill>
                  <a:srgbClr val="000000"/>
                </a:solidFill>
              </a:rPr>
              <a:t>W</a:t>
            </a:r>
            <a:endParaRPr sz="2800" lang="en-GB">
              <a:solidFill>
                <a:srgbClr val="000000"/>
              </a:solidFill>
            </a:endParaRPr>
          </a:p>
          <a:p>
            <a:r>
              <a:rPr altLang="en-IN" sz="2800" lang="en-US">
                <a:solidFill>
                  <a:srgbClr val="000000"/>
                </a:solidFill>
              </a:rPr>
              <a:t>R</a:t>
            </a:r>
            <a:r>
              <a:rPr altLang="en-IN" sz="2800" lang="en-US">
                <a:solidFill>
                  <a:srgbClr val="000000"/>
                </a:solidFill>
              </a:rPr>
              <a:t>e</a:t>
            </a:r>
            <a:r>
              <a:rPr altLang="en-IN" sz="2800" lang="en-US">
                <a:solidFill>
                  <a:srgbClr val="000000"/>
                </a:solidFill>
              </a:rPr>
              <a:t>g</a:t>
            </a:r>
            <a:r>
              <a:rPr altLang="en-IN" sz="2800" lang="en-US">
                <a:solidFill>
                  <a:srgbClr val="000000"/>
                </a:solidFill>
              </a:rPr>
              <a:t>i</a:t>
            </a:r>
            <a:r>
              <a:rPr altLang="en-IN" sz="2800" lang="en-US">
                <a:solidFill>
                  <a:srgbClr val="000000"/>
                </a:solidFill>
              </a:rPr>
              <a:t>ster </a:t>
            </a:r>
            <a:r>
              <a:rPr altLang="en-IN" sz="2800" lang="en-US">
                <a:solidFill>
                  <a:srgbClr val="000000"/>
                </a:solidFill>
              </a:rPr>
              <a:t>n</a:t>
            </a:r>
            <a:r>
              <a:rPr altLang="en-IN" sz="2800" lang="en-US">
                <a:solidFill>
                  <a:srgbClr val="000000"/>
                </a:solidFill>
              </a:rPr>
              <a:t>o</a:t>
            </a:r>
            <a:r>
              <a:rPr altLang="en-IN" sz="2800" lang="en-US">
                <a:solidFill>
                  <a:srgbClr val="000000"/>
                </a:solidFill>
              </a:rPr>
              <a:t>:</a:t>
            </a:r>
            <a:r>
              <a:rPr altLang="en-IN" sz="2800" lang="en-US">
                <a:solidFill>
                  <a:srgbClr val="000000"/>
                </a:solidFill>
              </a:rPr>
              <a:t> </a:t>
            </a:r>
            <a:r>
              <a:rPr altLang="en-IN" sz="2800" lang="en-US">
                <a:solidFill>
                  <a:srgbClr val="000000"/>
                </a:solidFill>
              </a:rPr>
              <a:t>3</a:t>
            </a:r>
            <a:r>
              <a:rPr altLang="en-IN" sz="2800" lang="en-US">
                <a:solidFill>
                  <a:srgbClr val="000000"/>
                </a:solidFill>
              </a:rPr>
              <a:t>1</a:t>
            </a:r>
            <a:r>
              <a:rPr altLang="en-IN" sz="2800" lang="en-US">
                <a:solidFill>
                  <a:srgbClr val="000000"/>
                </a:solidFill>
              </a:rPr>
              <a:t>2</a:t>
            </a:r>
            <a:r>
              <a:rPr altLang="en-IN" sz="2800" lang="en-US">
                <a:solidFill>
                  <a:srgbClr val="000000"/>
                </a:solidFill>
              </a:rPr>
              <a:t>2</a:t>
            </a:r>
            <a:r>
              <a:rPr altLang="en-IN" sz="2800" lang="en-US">
                <a:solidFill>
                  <a:srgbClr val="000000"/>
                </a:solidFill>
              </a:rPr>
              <a:t>1</a:t>
            </a:r>
            <a:r>
              <a:rPr altLang="en-IN" sz="2800" lang="en-US">
                <a:solidFill>
                  <a:srgbClr val="000000"/>
                </a:solidFill>
              </a:rPr>
              <a:t>9</a:t>
            </a:r>
            <a:r>
              <a:rPr altLang="en-IN" sz="2800" lang="en-US">
                <a:solidFill>
                  <a:srgbClr val="000000"/>
                </a:solidFill>
              </a:rPr>
              <a:t>4</a:t>
            </a:r>
            <a:r>
              <a:rPr altLang="en-IN" sz="2800" lang="en-US">
                <a:solidFill>
                  <a:srgbClr val="000000"/>
                </a:solidFill>
              </a:rPr>
              <a:t>1</a:t>
            </a:r>
            <a:r>
              <a:rPr altLang="en-IN" sz="2800" lang="en-US">
                <a:solidFill>
                  <a:srgbClr val="000000"/>
                </a:solidFill>
              </a:rPr>
              <a:t>7</a:t>
            </a:r>
            <a:endParaRPr sz="2800" lang="en-GB">
              <a:solidFill>
                <a:srgbClr val="000000"/>
              </a:solidFill>
            </a:endParaRPr>
          </a:p>
          <a:p>
            <a:r>
              <a:rPr altLang="en-IN" sz="2800" lang="en-US">
                <a:solidFill>
                  <a:srgbClr val="000000"/>
                </a:solidFill>
              </a:rPr>
              <a:t>D</a:t>
            </a:r>
            <a:r>
              <a:rPr altLang="en-IN" sz="2800" lang="en-US">
                <a:solidFill>
                  <a:srgbClr val="000000"/>
                </a:solidFill>
              </a:rPr>
              <a:t>e</a:t>
            </a:r>
            <a:r>
              <a:rPr altLang="en-IN" sz="2800" lang="en-US">
                <a:solidFill>
                  <a:srgbClr val="000000"/>
                </a:solidFill>
              </a:rPr>
              <a:t>p</a:t>
            </a:r>
            <a:r>
              <a:rPr altLang="en-IN" sz="2800" lang="en-US">
                <a:solidFill>
                  <a:srgbClr val="000000"/>
                </a:solidFill>
              </a:rPr>
              <a:t>a</a:t>
            </a:r>
            <a:r>
              <a:rPr altLang="en-IN" sz="2800" lang="en-US">
                <a:solidFill>
                  <a:srgbClr val="000000"/>
                </a:solidFill>
              </a:rPr>
              <a:t>rtment</a:t>
            </a:r>
            <a:r>
              <a:rPr altLang="en-IN" sz="2800" lang="en-US">
                <a:solidFill>
                  <a:srgbClr val="000000"/>
                </a:solidFill>
              </a:rPr>
              <a:t>:</a:t>
            </a:r>
            <a:r>
              <a:rPr altLang="en-IN" sz="2800" lang="en-US">
                <a:solidFill>
                  <a:srgbClr val="000000"/>
                </a:solidFill>
              </a:rPr>
              <a:t> </a:t>
            </a:r>
            <a:r>
              <a:rPr altLang="en-IN" sz="2800" lang="en-US">
                <a:solidFill>
                  <a:srgbClr val="000000"/>
                </a:solidFill>
              </a:rPr>
              <a:t>B</a:t>
            </a:r>
            <a:r>
              <a:rPr altLang="en-IN" sz="2800" lang="en-US">
                <a:solidFill>
                  <a:srgbClr val="000000"/>
                </a:solidFill>
              </a:rPr>
              <a:t>.</a:t>
            </a:r>
            <a:r>
              <a:rPr altLang="en-IN" sz="2800" lang="en-US">
                <a:solidFill>
                  <a:srgbClr val="000000"/>
                </a:solidFill>
              </a:rPr>
              <a:t>c</a:t>
            </a:r>
            <a:r>
              <a:rPr altLang="en-IN" sz="2800" lang="en-US">
                <a:solidFill>
                  <a:srgbClr val="000000"/>
                </a:solidFill>
              </a:rPr>
              <a:t>o</a:t>
            </a:r>
            <a:r>
              <a:rPr altLang="en-IN" sz="2800" lang="en-US">
                <a:solidFill>
                  <a:srgbClr val="000000"/>
                </a:solidFill>
              </a:rPr>
              <a:t>m</a:t>
            </a:r>
            <a:r>
              <a:rPr altLang="en-IN" sz="2800" lang="en-US">
                <a:solidFill>
                  <a:srgbClr val="000000"/>
                </a:solidFill>
              </a:rPr>
              <a:t> </a:t>
            </a:r>
            <a:r>
              <a:rPr altLang="en-IN" sz="2800" lang="en-US">
                <a:solidFill>
                  <a:srgbClr val="000000"/>
                </a:solidFill>
              </a:rPr>
              <a:t>g</a:t>
            </a:r>
            <a:r>
              <a:rPr altLang="en-IN" sz="2800" lang="en-US">
                <a:solidFill>
                  <a:srgbClr val="000000"/>
                </a:solidFill>
              </a:rPr>
              <a:t>e</a:t>
            </a:r>
            <a:r>
              <a:rPr altLang="en-IN" sz="2800" lang="en-US">
                <a:solidFill>
                  <a:srgbClr val="000000"/>
                </a:solidFill>
              </a:rPr>
              <a:t>n</a:t>
            </a:r>
            <a:r>
              <a:rPr altLang="en-IN" sz="2800" lang="en-US">
                <a:solidFill>
                  <a:srgbClr val="000000"/>
                </a:solidFill>
              </a:rPr>
              <a:t>e</a:t>
            </a:r>
            <a:r>
              <a:rPr altLang="en-IN" sz="2800" lang="en-US">
                <a:solidFill>
                  <a:srgbClr val="000000"/>
                </a:solidFill>
              </a:rPr>
              <a:t>ral </a:t>
            </a:r>
            <a:endParaRPr sz="2800" lang="en-GB">
              <a:solidFill>
                <a:srgbClr val="000000"/>
              </a:solidFill>
            </a:endParaRPr>
          </a:p>
          <a:p>
            <a:r>
              <a:rPr altLang="en-IN" sz="2800" lang="en-US">
                <a:solidFill>
                  <a:srgbClr val="000000"/>
                </a:solidFill>
              </a:rPr>
              <a:t>C</a:t>
            </a:r>
            <a:r>
              <a:rPr altLang="en-IN" sz="2800" lang="en-US">
                <a:solidFill>
                  <a:srgbClr val="000000"/>
                </a:solidFill>
              </a:rPr>
              <a:t>o</a:t>
            </a:r>
            <a:r>
              <a:rPr altLang="en-IN" sz="2800" lang="en-US">
                <a:solidFill>
                  <a:srgbClr val="000000"/>
                </a:solidFill>
              </a:rPr>
              <a:t>l</a:t>
            </a:r>
            <a:r>
              <a:rPr altLang="en-IN" sz="2800" lang="en-US">
                <a:solidFill>
                  <a:srgbClr val="000000"/>
                </a:solidFill>
              </a:rPr>
              <a:t>l</a:t>
            </a:r>
            <a:r>
              <a:rPr altLang="en-IN" sz="2800" lang="en-US">
                <a:solidFill>
                  <a:srgbClr val="000000"/>
                </a:solidFill>
              </a:rPr>
              <a:t>ege</a:t>
            </a:r>
            <a:r>
              <a:rPr altLang="en-IN" sz="2800" lang="en-US">
                <a:solidFill>
                  <a:srgbClr val="000000"/>
                </a:solidFill>
              </a:rPr>
              <a:t>:</a:t>
            </a:r>
            <a:r>
              <a:rPr altLang="en-IN" sz="2800" lang="en-US">
                <a:solidFill>
                  <a:srgbClr val="000000"/>
                </a:solidFill>
              </a:rPr>
              <a:t> </a:t>
            </a:r>
            <a:r>
              <a:rPr altLang="en-IN" sz="2800" lang="en-US">
                <a:solidFill>
                  <a:srgbClr val="000000"/>
                </a:solidFill>
              </a:rPr>
              <a:t> </a:t>
            </a:r>
            <a:r>
              <a:rPr altLang="en-IN" sz="2800" lang="en-US">
                <a:solidFill>
                  <a:srgbClr val="000000"/>
                </a:solidFill>
              </a:rPr>
              <a:t>S</a:t>
            </a:r>
            <a:r>
              <a:rPr altLang="en-IN" sz="2800" lang="en-US">
                <a:solidFill>
                  <a:srgbClr val="000000"/>
                </a:solidFill>
              </a:rPr>
              <a:t>.</a:t>
            </a:r>
            <a:r>
              <a:rPr altLang="en-IN" sz="2800" lang="en-US">
                <a:solidFill>
                  <a:srgbClr val="000000"/>
                </a:solidFill>
              </a:rPr>
              <a:t>A</a:t>
            </a:r>
            <a:r>
              <a:rPr altLang="en-IN" sz="2800" lang="en-US">
                <a:solidFill>
                  <a:srgbClr val="000000"/>
                </a:solidFill>
              </a:rPr>
              <a:t>.</a:t>
            </a:r>
            <a:r>
              <a:rPr altLang="en-IN" sz="2800" lang="en-US">
                <a:solidFill>
                  <a:srgbClr val="000000"/>
                </a:solidFill>
              </a:rPr>
              <a:t>c</a:t>
            </a:r>
            <a:r>
              <a:rPr altLang="en-IN" sz="2800" lang="en-US">
                <a:solidFill>
                  <a:srgbClr val="000000"/>
                </a:solidFill>
              </a:rPr>
              <a:t>o</a:t>
            </a:r>
            <a:r>
              <a:rPr altLang="en-IN" sz="2800" lang="en-US">
                <a:solidFill>
                  <a:srgbClr val="000000"/>
                </a:solidFill>
              </a:rPr>
              <a:t>l</a:t>
            </a:r>
            <a:r>
              <a:rPr altLang="en-IN" sz="2800" lang="en-US">
                <a:solidFill>
                  <a:srgbClr val="000000"/>
                </a:solidFill>
              </a:rPr>
              <a:t>l</a:t>
            </a:r>
            <a:r>
              <a:rPr altLang="en-IN" sz="2800" lang="en-US">
                <a:solidFill>
                  <a:srgbClr val="000000"/>
                </a:solidFill>
              </a:rPr>
              <a:t>e</a:t>
            </a:r>
            <a:r>
              <a:rPr altLang="en-IN" sz="2800" lang="en-US">
                <a:solidFill>
                  <a:srgbClr val="000000"/>
                </a:solidFill>
              </a:rPr>
              <a:t>g</a:t>
            </a:r>
            <a:r>
              <a:rPr altLang="en-IN" sz="2800" lang="en-US">
                <a:solidFill>
                  <a:srgbClr val="000000"/>
                </a:solidFill>
              </a:rPr>
              <a:t>e</a:t>
            </a:r>
            <a:r>
              <a:rPr altLang="en-IN" sz="2800" lang="en-US">
                <a:solidFill>
                  <a:srgbClr val="000000"/>
                </a:solidFill>
              </a:rPr>
              <a:t> </a:t>
            </a:r>
            <a:r>
              <a:rPr altLang="en-IN" sz="2800" lang="en-US">
                <a:solidFill>
                  <a:srgbClr val="000000"/>
                </a:solidFill>
              </a:rPr>
              <a:t>o</a:t>
            </a:r>
            <a:r>
              <a:rPr altLang="en-IN" sz="2800" lang="en-US">
                <a:solidFill>
                  <a:srgbClr val="000000"/>
                </a:solidFill>
              </a:rPr>
              <a:t>f</a:t>
            </a:r>
            <a:r>
              <a:rPr altLang="en-IN" sz="2800" lang="en-US">
                <a:solidFill>
                  <a:srgbClr val="000000"/>
                </a:solidFill>
              </a:rPr>
              <a:t> </a:t>
            </a:r>
            <a:r>
              <a:rPr altLang="en-IN" sz="2800" lang="en-US">
                <a:solidFill>
                  <a:srgbClr val="000000"/>
                </a:solidFill>
              </a:rPr>
              <a:t>A</a:t>
            </a:r>
            <a:r>
              <a:rPr altLang="en-IN" sz="2800" lang="en-US">
                <a:solidFill>
                  <a:srgbClr val="000000"/>
                </a:solidFill>
              </a:rPr>
              <a:t>r</a:t>
            </a:r>
            <a:r>
              <a:rPr altLang="en-IN" sz="2800" lang="en-US">
                <a:solidFill>
                  <a:srgbClr val="000000"/>
                </a:solidFill>
              </a:rPr>
              <a:t>t</a:t>
            </a:r>
            <a:r>
              <a:rPr altLang="en-IN" sz="2800" lang="en-US">
                <a:solidFill>
                  <a:srgbClr val="000000"/>
                </a:solidFill>
              </a:rPr>
              <a:t>s </a:t>
            </a:r>
            <a:r>
              <a:rPr altLang="en-IN" sz="2800" lang="en-US">
                <a:solidFill>
                  <a:srgbClr val="000000"/>
                </a:solidFill>
              </a:rPr>
              <a:t>and </a:t>
            </a:r>
            <a:r>
              <a:rPr altLang="en-IN" sz="2800" lang="en-US">
                <a:solidFill>
                  <a:srgbClr val="000000"/>
                </a:solidFill>
              </a:rPr>
              <a:t>science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p:txBody>
          <a:bodyPr/>
          <a:p>
            <a:r>
              <a:rPr dirty="0" lang="en-US"/>
              <a:t>AGENDA</a:t>
            </a:r>
            <a:endParaRPr dirty="0" lang="en-IN"/>
          </a:p>
        </p:txBody>
      </p:sp>
      <p:sp>
        <p:nvSpPr>
          <p:cNvPr id="1048596" name="Content Placeholder 2"/>
          <p:cNvSpPr>
            <a:spLocks noGrp="1"/>
          </p:cNvSpPr>
          <p:nvPr>
            <p:ph idx="1"/>
          </p:nvPr>
        </p:nvSpPr>
        <p:spPr>
          <a:xfrm>
            <a:off x="1331961" y="1713780"/>
            <a:ext cx="8596668" cy="3880773"/>
          </a:xfrm>
        </p:spPr>
        <p:txBody>
          <a:bodyPr>
            <a:normAutofit fontScale="95000"/>
          </a:bodyPr>
          <a:p>
            <a:r>
              <a:rPr dirty="0" lang="en-IN"/>
              <a:t>Problem Statement</a:t>
            </a:r>
          </a:p>
          <a:p>
            <a:r>
              <a:rPr dirty="0" lang="en-IN"/>
              <a:t>Project Overview</a:t>
            </a:r>
          </a:p>
          <a:p>
            <a:r>
              <a:rPr dirty="0" lang="en-IN"/>
              <a:t>End Users</a:t>
            </a:r>
          </a:p>
          <a:p>
            <a:r>
              <a:rPr dirty="0" lang="en-IN"/>
              <a:t>Our Solution and Proposition</a:t>
            </a:r>
          </a:p>
          <a:p>
            <a:r>
              <a:rPr dirty="0" lang="en-IN"/>
              <a:t>Dataset Description</a:t>
            </a:r>
          </a:p>
          <a:p>
            <a:r>
              <a:rPr dirty="0" lang="en-IN"/>
              <a:t>Modelling Approach</a:t>
            </a:r>
          </a:p>
          <a:p>
            <a:r>
              <a:rPr dirty="0" lang="en-IN"/>
              <a:t>Results and Discussion</a:t>
            </a:r>
          </a:p>
          <a:p>
            <a:r>
              <a:rPr dirty="0" lang="en-IN"/>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p>
            <a:r>
              <a:rPr dirty="0" lang="en-US"/>
              <a:t>PROBLEM STATEMENT </a:t>
            </a:r>
            <a:endParaRPr dirty="0" lang="en-IN"/>
          </a:p>
        </p:txBody>
      </p:sp>
      <p:sp>
        <p:nvSpPr>
          <p:cNvPr id="1048598" name="Content Placeholder 2"/>
          <p:cNvSpPr>
            <a:spLocks noGrp="1"/>
          </p:cNvSpPr>
          <p:nvPr>
            <p:ph idx="1"/>
          </p:nvPr>
        </p:nvSpPr>
        <p:spPr/>
        <p:txBody>
          <a:bodyPr/>
          <a:p>
            <a:pPr indent="0" marL="0">
              <a:buNone/>
            </a:pPr>
            <a:r>
              <a:rPr dirty="0" lang="en-IN"/>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p:txBody>
          <a:bodyPr/>
          <a:p>
            <a:r>
              <a:rPr dirty="0" lang="en-US"/>
              <a:t>PROJECT OVERVIEW</a:t>
            </a:r>
            <a:endParaRPr dirty="0" lang="en-IN"/>
          </a:p>
        </p:txBody>
      </p:sp>
      <p:sp>
        <p:nvSpPr>
          <p:cNvPr id="1048600" name="Content Placeholder 2"/>
          <p:cNvSpPr>
            <a:spLocks noGrp="1"/>
          </p:cNvSpPr>
          <p:nvPr>
            <p:ph idx="1"/>
          </p:nvPr>
        </p:nvSpPr>
        <p:spPr/>
        <p:txBody>
          <a:bodyPr>
            <a:normAutofit/>
          </a:bodyPr>
          <a:p>
            <a:pPr indent="0" marL="0">
              <a:buNone/>
            </a:pPr>
            <a:r>
              <a:rPr dirty="0" lang="en-IN"/>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p:txBody>
          <a:bodyPr/>
          <a:p>
            <a:r>
              <a:rPr dirty="0" lang="en-US"/>
              <a:t>WHO ARE THE END USERS</a:t>
            </a:r>
            <a:endParaRPr dirty="0" lang="en-IN"/>
          </a:p>
        </p:txBody>
      </p:sp>
      <p:sp>
        <p:nvSpPr>
          <p:cNvPr id="1048602" name="Content Placeholder 2"/>
          <p:cNvSpPr>
            <a:spLocks noGrp="1"/>
          </p:cNvSpPr>
          <p:nvPr>
            <p:ph idx="1"/>
          </p:nvPr>
        </p:nvSpPr>
        <p:spPr/>
        <p:txBody>
          <a:bodyPr/>
          <a:p>
            <a:r>
              <a:rPr dirty="0" lang="en-IN"/>
              <a:t>Managers and Team Leaders</a:t>
            </a:r>
          </a:p>
          <a:p>
            <a:r>
              <a:rPr dirty="0" lang="en-IN"/>
              <a:t>HR Professionals</a:t>
            </a:r>
          </a:p>
          <a:p>
            <a:r>
              <a:rPr dirty="0" lang="en-IN"/>
              <a:t>Executives</a:t>
            </a:r>
          </a:p>
          <a:p>
            <a:r>
              <a:rPr dirty="0" lang="en-IN"/>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normAutofit/>
          </a:bodyPr>
          <a:p>
            <a:r>
              <a:rPr dirty="0" sz="3200" lang="en-US"/>
              <a:t>OUR SOLUTION AND ITS VALUE PROPOSITION</a:t>
            </a:r>
            <a:endParaRPr dirty="0" sz="3200" lang="en-IN"/>
          </a:p>
        </p:txBody>
      </p:sp>
      <p:sp>
        <p:nvSpPr>
          <p:cNvPr id="1048604" name="Content Placeholder 2"/>
          <p:cNvSpPr>
            <a:spLocks noGrp="1"/>
          </p:cNvSpPr>
          <p:nvPr>
            <p:ph idx="1"/>
          </p:nvPr>
        </p:nvSpPr>
        <p:spPr/>
        <p:txBody>
          <a:bodyPr/>
          <a:p>
            <a:pPr indent="0" marL="0">
              <a:buNone/>
            </a:pPr>
            <a:r>
              <a:rPr dirty="0" lang="en-IN"/>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dirty="0" lang="en-US"/>
              <a:t>DATASET DESCRIPTION</a:t>
            </a:r>
            <a:endParaRPr dirty="0" lang="en-IN"/>
          </a:p>
        </p:txBody>
      </p:sp>
      <p:sp>
        <p:nvSpPr>
          <p:cNvPr id="1048606" name="Content Placeholder 2"/>
          <p:cNvSpPr>
            <a:spLocks noGrp="1"/>
          </p:cNvSpPr>
          <p:nvPr>
            <p:ph idx="1"/>
          </p:nvPr>
        </p:nvSpPr>
        <p:spPr/>
        <p:txBody>
          <a:bodyPr/>
          <a:p>
            <a:pPr indent="0" marL="0">
              <a:buNone/>
            </a:pPr>
            <a:r>
              <a:rPr dirty="0" lang="en-US"/>
              <a:t>EMPLOYEE DATASET : KAGGLE</a:t>
            </a:r>
          </a:p>
          <a:p>
            <a:pPr indent="0" marL="0">
              <a:buNone/>
            </a:pPr>
            <a:r>
              <a:rPr dirty="0" lang="en-US"/>
              <a:t>FEATURES : 28</a:t>
            </a:r>
          </a:p>
          <a:p>
            <a:pPr indent="0" marL="0">
              <a:buNone/>
            </a:pPr>
            <a:r>
              <a:rPr dirty="0" lang="en-US"/>
              <a:t>FEATURES: 8</a:t>
            </a:r>
          </a:p>
          <a:p>
            <a:pPr indent="0" marL="0">
              <a:buNone/>
            </a:pPr>
            <a:r>
              <a:rPr dirty="0" lang="en-US"/>
              <a:t>FIELD NAME : BUSINESSNUNIT, FRIST NAME, GENDER CODE AND PERFORMANCE SCORE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p>
            <a:r>
              <a:rPr dirty="0" lang="en-US"/>
              <a:t>THE “WOW” IN OUR SOLUTION </a:t>
            </a:r>
            <a:endParaRPr dirty="0" lang="en-IN"/>
          </a:p>
        </p:txBody>
      </p:sp>
      <p:sp>
        <p:nvSpPr>
          <p:cNvPr id="1048608" name="Content Placeholder 2"/>
          <p:cNvSpPr>
            <a:spLocks noGrp="1"/>
          </p:cNvSpPr>
          <p:nvPr>
            <p:ph idx="1"/>
          </p:nvPr>
        </p:nvSpPr>
        <p:spPr/>
        <p:txBody>
          <a:bodyPr/>
          <a:p>
            <a:pPr indent="0" marL="0">
              <a:buNone/>
            </a:pPr>
            <a:r>
              <a:rPr b="1" dirty="0" lang="en-IN"/>
              <a:t>Aggregation: </a:t>
            </a:r>
          </a:p>
          <a:p>
            <a:pPr indent="0" marL="0">
              <a:buNone/>
            </a:pPr>
            <a:r>
              <a:rPr b="1" dirty="0" lang="en-IN"/>
              <a:t>           </a:t>
            </a:r>
            <a:r>
              <a:rPr dirty="0" lang="en-IN"/>
              <a:t>Our Excel sheet compiles comprehensive employee performance data, segmented by key metrics such as productivity, efficiency, and goal achievement.</a:t>
            </a:r>
          </a:p>
          <a:p>
            <a:pPr indent="0" marL="0">
              <a:buNone/>
            </a:pPr>
            <a:r>
              <a:rPr b="1" dirty="0" lang="en-IN"/>
              <a:t>Dynamic Dashboards:</a:t>
            </a:r>
          </a:p>
          <a:p>
            <a:pPr indent="0" marL="0">
              <a:buNone/>
            </a:pPr>
            <a:r>
              <a:rPr b="1" dirty="0" lang="en-IN"/>
              <a:t>           </a:t>
            </a:r>
            <a:r>
              <a:rPr dirty="0" lang="en-IN"/>
              <a:t>The sheet includes interactive dashboards with real-time filtering options, allowing quick comparisons and insights into individua land team performance trends.</a:t>
            </a:r>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Jency A</dc:creator>
  <cp:lastModifiedBy>Lakshman R</cp:lastModifiedBy>
  <dcterms:created xsi:type="dcterms:W3CDTF">2024-09-07T01:30:32Z</dcterms:created>
  <dcterms:modified xsi:type="dcterms:W3CDTF">2024-09-10T09:43:55Z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4995da03f0194f3fbf17e9c624631a32</vt:lpwstr>
  </property>
</Properties>
</file>