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8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994B-CDFC-432B-8436-79FF930207F5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E828-E32F-4272-8733-B12D10DB0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60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994B-CDFC-432B-8436-79FF930207F5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E828-E32F-4272-8733-B12D10DB0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6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994B-CDFC-432B-8436-79FF930207F5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E828-E32F-4272-8733-B12D10DB0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332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994B-CDFC-432B-8436-79FF930207F5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E828-E32F-4272-8733-B12D10DB096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7782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994B-CDFC-432B-8436-79FF930207F5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E828-E32F-4272-8733-B12D10DB0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213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994B-CDFC-432B-8436-79FF930207F5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E828-E32F-4272-8733-B12D10DB0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233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994B-CDFC-432B-8436-79FF930207F5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E828-E32F-4272-8733-B12D10DB0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442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994B-CDFC-432B-8436-79FF930207F5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E828-E32F-4272-8733-B12D10DB0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130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994B-CDFC-432B-8436-79FF930207F5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E828-E32F-4272-8733-B12D10DB0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47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994B-CDFC-432B-8436-79FF930207F5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E828-E32F-4272-8733-B12D10DB0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84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994B-CDFC-432B-8436-79FF930207F5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E828-E32F-4272-8733-B12D10DB0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15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994B-CDFC-432B-8436-79FF930207F5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E828-E32F-4272-8733-B12D10DB0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80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994B-CDFC-432B-8436-79FF930207F5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E828-E32F-4272-8733-B12D10DB0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90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994B-CDFC-432B-8436-79FF930207F5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E828-E32F-4272-8733-B12D10DB0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6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994B-CDFC-432B-8436-79FF930207F5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E828-E32F-4272-8733-B12D10DB0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13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994B-CDFC-432B-8436-79FF930207F5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E828-E32F-4272-8733-B12D10DB0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66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994B-CDFC-432B-8436-79FF930207F5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E828-E32F-4272-8733-B12D10DB0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78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D07994B-CDFC-432B-8436-79FF930207F5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7E828-E32F-4272-8733-B12D10DB0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349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eb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F0978-C9B1-0425-0102-810A42583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Управление проектом разработки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EB6A5E-8FBC-D5A2-FCC7-3EB8DD8F1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Ханнанов</a:t>
            </a:r>
            <a:r>
              <a:rPr lang="ru-RU" dirty="0"/>
              <a:t> А.Р.</a:t>
            </a:r>
          </a:p>
        </p:txBody>
      </p:sp>
    </p:spTree>
    <p:extLst>
      <p:ext uri="{BB962C8B-B14F-4D97-AF65-F5344CB8AC3E}">
        <p14:creationId xmlns:p14="http://schemas.microsoft.com/office/powerpoint/2010/main" val="188796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CB986A-A0AD-BF19-F24C-E3196ED8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Минусы действующей системы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EA22CF1-A7DB-3E4A-E4E6-91577BCA8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41352" y="2052638"/>
            <a:ext cx="747107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52E1BC-77E9-5FDE-35E7-1B695760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Удобный просмотр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14C36DC-626C-3E79-8BD0-92EFBDFB2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95411" y="2088865"/>
            <a:ext cx="8547656" cy="402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4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EA8452-4F18-F579-0755-A2DEEE13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Необходимая функциональность</a:t>
            </a:r>
          </a:p>
        </p:txBody>
      </p:sp>
      <p:pic>
        <p:nvPicPr>
          <p:cNvPr id="4" name="Объект 3" descr="1С:Автоматизированное составление расписания.Колледж - Возможности продукта">
            <a:extLst>
              <a:ext uri="{FF2B5EF4-FFF2-40B4-BE49-F238E27FC236}">
                <a16:creationId xmlns:a16="http://schemas.microsoft.com/office/drawing/2014/main" id="{3738A8DB-8A42-36AB-9665-0F4CC9012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271" y="1981169"/>
            <a:ext cx="7110018" cy="44544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397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F935D2-9F68-0C89-0AF4-04FA5EA07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управления проектами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7F3F5AC-75DE-3B54-F352-03AD6BCCE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230" y="2052638"/>
            <a:ext cx="6449316" cy="4195762"/>
          </a:xfrm>
        </p:spPr>
      </p:pic>
    </p:spTree>
    <p:extLst>
      <p:ext uri="{BB962C8B-B14F-4D97-AF65-F5344CB8AC3E}">
        <p14:creationId xmlns:p14="http://schemas.microsoft.com/office/powerpoint/2010/main" val="3557733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14CE4-273F-C281-19CF-5CFD36202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Диаграммы проектируемой ИС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8209739-3D64-A3A0-C0AE-2F83FFC45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6111" y="2373793"/>
            <a:ext cx="4842685" cy="33222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ACD673-71CF-6489-918D-B52BE54F4EA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30790" y="2373794"/>
            <a:ext cx="4903014" cy="332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94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49AC9-36EC-77AB-DDAC-9B31F2B44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Эскизы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703AB8E-ED5F-8DCA-1A62-7F434C09F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" y="1922472"/>
            <a:ext cx="5308532" cy="2622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0F5B3C-5BE2-58D6-4DD4-84D0E25EC9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" t="1249" r="1300" b="4175"/>
          <a:stretch/>
        </p:blipFill>
        <p:spPr bwMode="auto">
          <a:xfrm>
            <a:off x="6237358" y="2917160"/>
            <a:ext cx="5470982" cy="27119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9632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7C1779-CA95-745F-0D36-56747105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управления проектом в системе </a:t>
            </a:r>
            <a:r>
              <a:rPr lang="en-US" dirty="0" err="1"/>
              <a:t>Hygger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2D1E11A-2F41-773B-DAFF-3DD15A9AA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967889"/>
            <a:ext cx="4237629" cy="222497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628E1B-4342-FE76-FFE9-F11CAD369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710" y="1967889"/>
            <a:ext cx="3147680" cy="22204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0A6B2A7-D13C-27E4-4AC5-481DD05C5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361" y="1967890"/>
            <a:ext cx="3098344" cy="22299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7AEBE76-7BFF-FAAB-7AF3-489C745E37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8293"/>
          <a:stretch/>
        </p:blipFill>
        <p:spPr>
          <a:xfrm>
            <a:off x="646111" y="4303010"/>
            <a:ext cx="4237629" cy="214685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C56908-3050-5571-2817-30FE6D8EDD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2710" y="4312460"/>
            <a:ext cx="4860508" cy="213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81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265BBE-F867-3543-42D4-C5069FA2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0206BA-14BB-CD78-C0B3-783E6DC87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5767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32</Words>
  <Application>Microsoft Office PowerPoint</Application>
  <PresentationFormat>Широкоэкранный</PresentationFormat>
  <Paragraphs>10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Ион</vt:lpstr>
      <vt:lpstr>Управление проектом разработки</vt:lpstr>
      <vt:lpstr>Минусы действующей системы</vt:lpstr>
      <vt:lpstr>Удобный просмотр</vt:lpstr>
      <vt:lpstr>Необходимая функциональность</vt:lpstr>
      <vt:lpstr>Система управления проектами</vt:lpstr>
      <vt:lpstr>Диаграммы проектируемой ИС</vt:lpstr>
      <vt:lpstr>Эскизы</vt:lpstr>
      <vt:lpstr>Процесс управления проектом в системе Hygger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проектом разработки</dc:title>
  <dc:creator>Almaz Khannanov</dc:creator>
  <cp:lastModifiedBy>Almaz Khannanov</cp:lastModifiedBy>
  <cp:revision>4</cp:revision>
  <dcterms:created xsi:type="dcterms:W3CDTF">2022-11-13T18:07:49Z</dcterms:created>
  <dcterms:modified xsi:type="dcterms:W3CDTF">2022-11-13T18:23:20Z</dcterms:modified>
</cp:coreProperties>
</file>