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60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6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8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8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32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5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5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0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F3952F-A8F7-4F9F-9661-048BC969CE3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82DB9A-FA76-4B7F-8033-F6A8306F669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ПП.02 Газпром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Ханнанов</a:t>
            </a:r>
            <a:r>
              <a:rPr lang="ru-RU" dirty="0"/>
              <a:t> А.Р. и </a:t>
            </a:r>
            <a:r>
              <a:rPr lang="ru-RU" dirty="0" err="1"/>
              <a:t>галилов</a:t>
            </a:r>
            <a:r>
              <a:rPr lang="ru-RU" dirty="0"/>
              <a:t> Г.В.</a:t>
            </a:r>
          </a:p>
        </p:txBody>
      </p:sp>
    </p:spTree>
    <p:extLst>
      <p:ext uri="{BB962C8B-B14F-4D97-AF65-F5344CB8AC3E}">
        <p14:creationId xmlns:p14="http://schemas.microsoft.com/office/powerpoint/2010/main" val="344955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63" y="308759"/>
            <a:ext cx="7281166" cy="56178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352" y="308759"/>
            <a:ext cx="4578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Пример его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23050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05" y="2864860"/>
            <a:ext cx="3032785" cy="15614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87" y="2796931"/>
            <a:ext cx="3704223" cy="16972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86" y="2241309"/>
            <a:ext cx="3704223" cy="2575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09" y="2073426"/>
            <a:ext cx="11651177" cy="275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4115" y="4769077"/>
            <a:ext cx="5938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Примеры уже обработанных ответов и выведенных для пользователя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2719" y="4956117"/>
            <a:ext cx="652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самого </a:t>
            </a:r>
            <a:r>
              <a:rPr lang="en-US" sz="2800" dirty="0"/>
              <a:t>HTTP </a:t>
            </a:r>
            <a:r>
              <a:rPr lang="ru-RU" sz="2800" dirty="0"/>
              <a:t>запроса и ответа</a:t>
            </a:r>
          </a:p>
        </p:txBody>
      </p:sp>
    </p:spTree>
    <p:extLst>
      <p:ext uri="{BB962C8B-B14F-4D97-AF65-F5344CB8AC3E}">
        <p14:creationId xmlns:p14="http://schemas.microsoft.com/office/powerpoint/2010/main" val="25467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565" y="2565070"/>
            <a:ext cx="7506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942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134C78-A3BB-D4BE-B97B-65E62D06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9" y="57987"/>
            <a:ext cx="3292272" cy="6206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E3CC2-F0ED-DDAB-187A-4E954F14B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" b="1122"/>
          <a:stretch/>
        </p:blipFill>
        <p:spPr>
          <a:xfrm>
            <a:off x="4061952" y="57987"/>
            <a:ext cx="3325226" cy="62068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AC03F5-4AD2-1F77-0208-C2C4C493E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949" y="57987"/>
            <a:ext cx="3868185" cy="62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6225"/>
          <a:stretch/>
        </p:blipFill>
        <p:spPr>
          <a:xfrm>
            <a:off x="2818308" y="79425"/>
            <a:ext cx="9269613" cy="6221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59" y="190006"/>
            <a:ext cx="271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Графическая схема разработанной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611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67" y="562918"/>
            <a:ext cx="9457679" cy="5374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62918"/>
            <a:ext cx="2719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среды разработки и фрагмент кода серверной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3938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48" y="1662544"/>
            <a:ext cx="9608448" cy="4247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38720" y="327229"/>
            <a:ext cx="1038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Схема работы стиля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8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021" y="129083"/>
            <a:ext cx="1197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Дизайн приложения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016F56-E4BD-BF26-7987-9E6A47B0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13" y="1220655"/>
            <a:ext cx="10174373" cy="49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4D2145-2DDD-6503-7A20-63B82F23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2" y="935740"/>
            <a:ext cx="10918155" cy="49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3" y="1837852"/>
            <a:ext cx="2923192" cy="2533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65" y="2079328"/>
            <a:ext cx="3642059" cy="2050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04" y="1276567"/>
            <a:ext cx="3655999" cy="3655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488" y="44346"/>
            <a:ext cx="1197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Инструменты для разработки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710" y="4814740"/>
            <a:ext cx="3085357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2610" y="4814740"/>
            <a:ext cx="300125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80424" y="4814740"/>
            <a:ext cx="1103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8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2370728"/>
            <a:ext cx="5965903" cy="236572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4" y="1587825"/>
            <a:ext cx="5001821" cy="3931531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TextBox 3"/>
          <p:cNvSpPr txBox="1"/>
          <p:nvPr/>
        </p:nvSpPr>
        <p:spPr>
          <a:xfrm>
            <a:off x="54488" y="44346"/>
            <a:ext cx="1197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Схемы работы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802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67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Ретро</vt:lpstr>
      <vt:lpstr>ПП.02 Газпром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Расписание в формате On-line</dc:title>
  <dc:creator>Noob</dc:creator>
  <cp:lastModifiedBy>Almaz Khannanov</cp:lastModifiedBy>
  <cp:revision>17</cp:revision>
  <dcterms:created xsi:type="dcterms:W3CDTF">2022-06-24T12:27:14Z</dcterms:created>
  <dcterms:modified xsi:type="dcterms:W3CDTF">2022-12-16T08:22:20Z</dcterms:modified>
</cp:coreProperties>
</file>