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8B45-BE15-491E-ACCB-92929470F9C3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72F0-30B0-47D9-B644-E9BE664AEED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7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8B45-BE15-491E-ACCB-92929470F9C3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72F0-30B0-47D9-B644-E9BE664AE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60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8B45-BE15-491E-ACCB-92929470F9C3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72F0-30B0-47D9-B644-E9BE664AE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5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8B45-BE15-491E-ACCB-92929470F9C3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72F0-30B0-47D9-B644-E9BE664AE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89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8B45-BE15-491E-ACCB-92929470F9C3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72F0-30B0-47D9-B644-E9BE664AEED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6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8B45-BE15-491E-ACCB-92929470F9C3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72F0-30B0-47D9-B644-E9BE664AE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35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8B45-BE15-491E-ACCB-92929470F9C3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72F0-30B0-47D9-B644-E9BE664AE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71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8B45-BE15-491E-ACCB-92929470F9C3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72F0-30B0-47D9-B644-E9BE664AE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92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8B45-BE15-491E-ACCB-92929470F9C3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72F0-30B0-47D9-B644-E9BE664AE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71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7D8B45-BE15-491E-ACCB-92929470F9C3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0972F0-30B0-47D9-B644-E9BE664AE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8B45-BE15-491E-ACCB-92929470F9C3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72F0-30B0-47D9-B644-E9BE664AE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53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7D8B45-BE15-491E-ACCB-92929470F9C3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0972F0-30B0-47D9-B644-E9BE664AEED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6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1658E-1917-AD3D-4F6A-F3F64E036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Сертификация информационных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C962D7-D911-AF08-83F4-A2FFE379E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Галилов</a:t>
            </a:r>
            <a:r>
              <a:rPr lang="ru-RU" dirty="0"/>
              <a:t> Г.В., </a:t>
            </a:r>
            <a:r>
              <a:rPr lang="ru-RU" dirty="0" err="1"/>
              <a:t>ханнанов</a:t>
            </a:r>
            <a:r>
              <a:rPr lang="ru-RU" dirty="0"/>
              <a:t> А.Р.</a:t>
            </a:r>
          </a:p>
        </p:txBody>
      </p:sp>
    </p:spTree>
    <p:extLst>
      <p:ext uri="{BB962C8B-B14F-4D97-AF65-F5344CB8AC3E}">
        <p14:creationId xmlns:p14="http://schemas.microsoft.com/office/powerpoint/2010/main" val="35793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F68D4-0195-79A6-ABDA-B21F3D73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DCECE-2A1F-E8B7-8A6C-A301B6A3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3490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13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Ретро</vt:lpstr>
      <vt:lpstr>Сертификация информационных систем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Сертификация информационных систем</dc:title>
  <dc:creator>Almaz Khannanov</dc:creator>
  <cp:lastModifiedBy>Almaz Khannanov</cp:lastModifiedBy>
  <cp:revision>1</cp:revision>
  <dcterms:created xsi:type="dcterms:W3CDTF">2022-12-27T04:13:40Z</dcterms:created>
  <dcterms:modified xsi:type="dcterms:W3CDTF">2022-12-27T04:14:45Z</dcterms:modified>
</cp:coreProperties>
</file>