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6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7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02" r:id="rId2"/>
    <p:sldId id="303" r:id="rId3"/>
    <p:sldId id="304" r:id="rId4"/>
    <p:sldId id="307" r:id="rId5"/>
    <p:sldId id="308" r:id="rId6"/>
    <p:sldId id="306" r:id="rId7"/>
    <p:sldId id="309" r:id="rId8"/>
    <p:sldId id="315" r:id="rId9"/>
    <p:sldId id="314" r:id="rId10"/>
    <p:sldId id="325" r:id="rId11"/>
    <p:sldId id="318" r:id="rId12"/>
    <p:sldId id="313" r:id="rId13"/>
    <p:sldId id="324" r:id="rId14"/>
    <p:sldId id="310" r:id="rId15"/>
    <p:sldId id="323" r:id="rId16"/>
    <p:sldId id="319" r:id="rId17"/>
    <p:sldId id="305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25"/>
    <a:srgbClr val="348534"/>
    <a:srgbClr val="9BBB59"/>
    <a:srgbClr val="5F6E06"/>
    <a:srgbClr val="7D9648"/>
    <a:srgbClr val="6E873A"/>
    <a:srgbClr val="809A4B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3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B7ACF-DF08-4826-9911-07554A486C84}" type="datetimeFigureOut">
              <a:rPr lang="zh-CN" altLang="en-US" smtClean="0"/>
              <a:t>2023/05/30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984FA-FE6C-4E61-9CDF-9898312729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984FA-FE6C-4E61-9CDF-98983127298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984FA-FE6C-4E61-9CDF-98983127298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984FA-FE6C-4E61-9CDF-98983127298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628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984FA-FE6C-4E61-9CDF-98983127298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984FA-FE6C-4E61-9CDF-98983127298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984FA-FE6C-4E61-9CDF-98983127298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984FA-FE6C-4E61-9CDF-98983127298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984FA-FE6C-4E61-9CDF-98983127298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984FA-FE6C-4E61-9CDF-98983127298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984FA-FE6C-4E61-9CDF-98983127298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984FA-FE6C-4E61-9CDF-98983127298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984FA-FE6C-4E61-9CDF-98983127298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984FA-FE6C-4E61-9CDF-98983127298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18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984FA-FE6C-4E61-9CDF-98983127298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18" Type="http://schemas.openxmlformats.org/officeDocument/2006/relationships/image" Target="../media/image1.jpeg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17" Type="http://schemas.openxmlformats.org/officeDocument/2006/relationships/notesSlide" Target="../notesSlides/notesSlide8.xml"/><Relationship Id="rId2" Type="http://schemas.openxmlformats.org/officeDocument/2006/relationships/tags" Target="../tags/tag72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10.png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5" Type="http://schemas.openxmlformats.org/officeDocument/2006/relationships/tags" Target="../tags/tag85.xml"/><Relationship Id="rId10" Type="http://schemas.openxmlformats.org/officeDocument/2006/relationships/tags" Target="../tags/tag80.xml"/><Relationship Id="rId19" Type="http://schemas.openxmlformats.org/officeDocument/2006/relationships/image" Target="../media/image2.png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tags" Target="../tags/tag8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26" Type="http://schemas.openxmlformats.org/officeDocument/2006/relationships/image" Target="../media/image40.png"/><Relationship Id="rId3" Type="http://schemas.openxmlformats.org/officeDocument/2006/relationships/tags" Target="../tags/tag7.xml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8.png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tags" Target="../tags/tag23.xml"/><Relationship Id="rId33" Type="http://schemas.openxmlformats.org/officeDocument/2006/relationships/tags" Target="../tags/tag15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tags" Target="../tags/tag24.xml"/><Relationship Id="rId29" Type="http://schemas.openxmlformats.org/officeDocument/2006/relationships/tags" Target="../tags/tag19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image" Target="../media/image2.png"/><Relationship Id="rId32" Type="http://schemas.openxmlformats.org/officeDocument/2006/relationships/image" Target="../media/image7.png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image" Target="../media/image1.jpeg"/><Relationship Id="rId28" Type="http://schemas.openxmlformats.org/officeDocument/2006/relationships/image" Target="../media/image50.png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31" Type="http://schemas.openxmlformats.org/officeDocument/2006/relationships/tags" Target="../tags/tag17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notesSlide" Target="../notesSlides/notesSlide5.xml"/><Relationship Id="rId27" Type="http://schemas.openxmlformats.org/officeDocument/2006/relationships/tags" Target="../tags/tag21.xml"/><Relationship Id="rId30" Type="http://schemas.openxmlformats.org/officeDocument/2006/relationships/image" Target="../media/image60.png"/><Relationship Id="rId8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26" Type="http://schemas.openxmlformats.org/officeDocument/2006/relationships/tags" Target="../tags/tag50.xml"/><Relationship Id="rId21" Type="http://schemas.openxmlformats.org/officeDocument/2006/relationships/tags" Target="../tags/tag45.xml"/><Relationship Id="rId34" Type="http://schemas.openxmlformats.org/officeDocument/2006/relationships/slideLayout" Target="../slideLayouts/slideLayout1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tags" Target="../tags/tag49.xml"/><Relationship Id="rId33" Type="http://schemas.openxmlformats.org/officeDocument/2006/relationships/tags" Target="../tags/tag57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tags" Target="../tags/tag44.xml"/><Relationship Id="rId29" Type="http://schemas.openxmlformats.org/officeDocument/2006/relationships/tags" Target="../tags/tag53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tags" Target="../tags/tag48.xml"/><Relationship Id="rId32" Type="http://schemas.openxmlformats.org/officeDocument/2006/relationships/tags" Target="../tags/tag56.xml"/><Relationship Id="rId37" Type="http://schemas.openxmlformats.org/officeDocument/2006/relationships/image" Target="../media/image2.png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tags" Target="../tags/tag47.xml"/><Relationship Id="rId28" Type="http://schemas.openxmlformats.org/officeDocument/2006/relationships/tags" Target="../tags/tag52.xml"/><Relationship Id="rId36" Type="http://schemas.openxmlformats.org/officeDocument/2006/relationships/image" Target="../media/image1.jpeg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31" Type="http://schemas.openxmlformats.org/officeDocument/2006/relationships/tags" Target="../tags/tag55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tags" Target="../tags/tag46.xml"/><Relationship Id="rId27" Type="http://schemas.openxmlformats.org/officeDocument/2006/relationships/tags" Target="../tags/tag51.xml"/><Relationship Id="rId30" Type="http://schemas.openxmlformats.org/officeDocument/2006/relationships/tags" Target="../tags/tag54.xml"/><Relationship Id="rId35" Type="http://schemas.openxmlformats.org/officeDocument/2006/relationships/notesSlide" Target="../notesSlides/notesSlide6.xml"/><Relationship Id="rId8" Type="http://schemas.openxmlformats.org/officeDocument/2006/relationships/tags" Target="../tags/tag32.xml"/><Relationship Id="rId3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hyperlink" Target="https://so.gushiwen.cn/" TargetMode="Externa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image" Target="../media/image2.png"/><Relationship Id="rId2" Type="http://schemas.openxmlformats.org/officeDocument/2006/relationships/tags" Target="../tags/tag59.xml"/><Relationship Id="rId16" Type="http://schemas.openxmlformats.org/officeDocument/2006/relationships/image" Target="../media/image1.jpeg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notesSlide" Target="../notesSlides/notesSlide7.xml"/><Relationship Id="rId10" Type="http://schemas.openxmlformats.org/officeDocument/2006/relationships/tags" Target="../tags/tag67.xml"/><Relationship Id="rId19" Type="http://schemas.openxmlformats.org/officeDocument/2006/relationships/image" Target="../media/image9.png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-11312" y="-23006"/>
            <a:ext cx="12192000" cy="688100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068138" y="1349143"/>
            <a:ext cx="936000" cy="9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656138" y="1170501"/>
            <a:ext cx="2880000" cy="2880000"/>
          </a:xfrm>
          <a:prstGeom prst="ellipse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708035" y="2204641"/>
            <a:ext cx="1152000" cy="1152000"/>
            <a:chOff x="3672591" y="1229194"/>
            <a:chExt cx="1152000" cy="115200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672591" y="1229194"/>
              <a:ext cx="115200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672591" y="2381194"/>
              <a:ext cx="115200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16200000">
              <a:off x="3096591" y="1805194"/>
              <a:ext cx="115200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 flipH="1">
            <a:off x="8319664" y="2218000"/>
            <a:ext cx="1152000" cy="1152000"/>
            <a:chOff x="3672591" y="1229194"/>
            <a:chExt cx="1152000" cy="115200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672591" y="1229194"/>
              <a:ext cx="115200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672591" y="2381194"/>
              <a:ext cx="115200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6200000">
              <a:off x="3096591" y="1805194"/>
              <a:ext cx="115200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/>
          <p:nvPr/>
        </p:nvCxnSpPr>
        <p:spPr>
          <a:xfrm>
            <a:off x="2098889" y="5193088"/>
            <a:ext cx="7994222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769179" y="4182500"/>
            <a:ext cx="865364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基于</a:t>
            </a:r>
            <a:r>
              <a:rPr lang="en-US" altLang="zh-CN" sz="5400" b="1" dirty="0">
                <a:solidFill>
                  <a:schemeClr val="bg1"/>
                </a:solidFill>
                <a:cs typeface="+mn-ea"/>
                <a:sym typeface="+mn-lt"/>
              </a:rPr>
              <a:t>GRU</a:t>
            </a:r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模型生成诗句</a:t>
            </a:r>
          </a:p>
        </p:txBody>
      </p:sp>
      <p:sp>
        <p:nvSpPr>
          <p:cNvPr id="18" name="椭圆 17"/>
          <p:cNvSpPr/>
          <p:nvPr/>
        </p:nvSpPr>
        <p:spPr>
          <a:xfrm>
            <a:off x="4494138" y="3403487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854644" y="1369420"/>
            <a:ext cx="2482989" cy="2482163"/>
            <a:chOff x="-6316663" y="-2459038"/>
            <a:chExt cx="4772025" cy="4770438"/>
          </a:xfrm>
          <a:solidFill>
            <a:schemeClr val="bg1"/>
          </a:solidFill>
        </p:grpSpPr>
        <p:sp>
          <p:nvSpPr>
            <p:cNvPr id="33" name="Freeform 10"/>
            <p:cNvSpPr>
              <a:spLocks noEditPoints="1"/>
            </p:cNvSpPr>
            <p:nvPr/>
          </p:nvSpPr>
          <p:spPr bwMode="auto">
            <a:xfrm>
              <a:off x="-3179763" y="-1497013"/>
              <a:ext cx="679450" cy="636588"/>
            </a:xfrm>
            <a:custGeom>
              <a:avLst/>
              <a:gdLst>
                <a:gd name="T0" fmla="*/ 485 w 1822"/>
                <a:gd name="T1" fmla="*/ 692 h 1706"/>
                <a:gd name="T2" fmla="*/ 854 w 1822"/>
                <a:gd name="T3" fmla="*/ 991 h 1706"/>
                <a:gd name="T4" fmla="*/ 577 w 1822"/>
                <a:gd name="T5" fmla="*/ 1061 h 1706"/>
                <a:gd name="T6" fmla="*/ 508 w 1822"/>
                <a:gd name="T7" fmla="*/ 1176 h 1706"/>
                <a:gd name="T8" fmla="*/ 185 w 1822"/>
                <a:gd name="T9" fmla="*/ 1453 h 1706"/>
                <a:gd name="T10" fmla="*/ 854 w 1822"/>
                <a:gd name="T11" fmla="*/ 1383 h 1706"/>
                <a:gd name="T12" fmla="*/ 992 w 1822"/>
                <a:gd name="T13" fmla="*/ 1152 h 1706"/>
                <a:gd name="T14" fmla="*/ 807 w 1822"/>
                <a:gd name="T15" fmla="*/ 24 h 1706"/>
                <a:gd name="T16" fmla="*/ 715 w 1822"/>
                <a:gd name="T17" fmla="*/ 438 h 1706"/>
                <a:gd name="T18" fmla="*/ 923 w 1822"/>
                <a:gd name="T19" fmla="*/ 484 h 1706"/>
                <a:gd name="T20" fmla="*/ 900 w 1822"/>
                <a:gd name="T21" fmla="*/ 784 h 1706"/>
                <a:gd name="T22" fmla="*/ 577 w 1822"/>
                <a:gd name="T23" fmla="*/ 669 h 1706"/>
                <a:gd name="T24" fmla="*/ 116 w 1822"/>
                <a:gd name="T25" fmla="*/ 785 h 1706"/>
                <a:gd name="T26" fmla="*/ 300 w 1822"/>
                <a:gd name="T27" fmla="*/ 347 h 1706"/>
                <a:gd name="T28" fmla="*/ 1015 w 1822"/>
                <a:gd name="T29" fmla="*/ 1244 h 1706"/>
                <a:gd name="T30" fmla="*/ 1108 w 1822"/>
                <a:gd name="T31" fmla="*/ 1613 h 1706"/>
                <a:gd name="T32" fmla="*/ 1084 w 1822"/>
                <a:gd name="T33" fmla="*/ 1129 h 1706"/>
                <a:gd name="T34" fmla="*/ 992 w 1822"/>
                <a:gd name="T35" fmla="*/ 1152 h 1706"/>
                <a:gd name="T36" fmla="*/ 1038 w 1822"/>
                <a:gd name="T37" fmla="*/ 162 h 1706"/>
                <a:gd name="T38" fmla="*/ 1084 w 1822"/>
                <a:gd name="T39" fmla="*/ 346 h 1706"/>
                <a:gd name="T40" fmla="*/ 1107 w 1822"/>
                <a:gd name="T41" fmla="*/ 830 h 1706"/>
                <a:gd name="T42" fmla="*/ 1038 w 1822"/>
                <a:gd name="T43" fmla="*/ 553 h 1706"/>
                <a:gd name="T44" fmla="*/ 1246 w 1822"/>
                <a:gd name="T45" fmla="*/ 991 h 1706"/>
                <a:gd name="T46" fmla="*/ 1269 w 1822"/>
                <a:gd name="T47" fmla="*/ 691 h 1706"/>
                <a:gd name="T48" fmla="*/ 1268 w 1822"/>
                <a:gd name="T49" fmla="*/ 300 h 1706"/>
                <a:gd name="T50" fmla="*/ 1061 w 1822"/>
                <a:gd name="T51" fmla="*/ 645 h 1706"/>
                <a:gd name="T52" fmla="*/ 1107 w 1822"/>
                <a:gd name="T53" fmla="*/ 830 h 1706"/>
                <a:gd name="T54" fmla="*/ 1131 w 1822"/>
                <a:gd name="T55" fmla="*/ 1313 h 1706"/>
                <a:gd name="T56" fmla="*/ 1269 w 1822"/>
                <a:gd name="T57" fmla="*/ 1083 h 1706"/>
                <a:gd name="T58" fmla="*/ 1131 w 1822"/>
                <a:gd name="T59" fmla="*/ 922 h 1706"/>
                <a:gd name="T60" fmla="*/ 1107 w 1822"/>
                <a:gd name="T61" fmla="*/ 46 h 1706"/>
                <a:gd name="T62" fmla="*/ 1245 w 1822"/>
                <a:gd name="T63" fmla="*/ 207 h 1706"/>
                <a:gd name="T64" fmla="*/ 1222 w 1822"/>
                <a:gd name="T65" fmla="*/ 115 h 1706"/>
                <a:gd name="T66" fmla="*/ 1338 w 1822"/>
                <a:gd name="T67" fmla="*/ 184 h 1706"/>
                <a:gd name="T68" fmla="*/ 1338 w 1822"/>
                <a:gd name="T69" fmla="*/ 576 h 1706"/>
                <a:gd name="T70" fmla="*/ 1430 w 1822"/>
                <a:gd name="T71" fmla="*/ 944 h 1706"/>
                <a:gd name="T72" fmla="*/ 1246 w 1822"/>
                <a:gd name="T73" fmla="*/ 991 h 1706"/>
                <a:gd name="T74" fmla="*/ 1292 w 1822"/>
                <a:gd name="T75" fmla="*/ 783 h 1706"/>
                <a:gd name="T76" fmla="*/ 1223 w 1822"/>
                <a:gd name="T77" fmla="*/ 507 h 1706"/>
                <a:gd name="T78" fmla="*/ 1268 w 1822"/>
                <a:gd name="T79" fmla="*/ 300 h 1706"/>
                <a:gd name="T80" fmla="*/ 1430 w 1822"/>
                <a:gd name="T81" fmla="*/ 944 h 1706"/>
                <a:gd name="T82" fmla="*/ 1407 w 1822"/>
                <a:gd name="T83" fmla="*/ 1244 h 1706"/>
                <a:gd name="T84" fmla="*/ 1453 w 1822"/>
                <a:gd name="T85" fmla="*/ 253 h 1706"/>
                <a:gd name="T86" fmla="*/ 1499 w 1822"/>
                <a:gd name="T87" fmla="*/ 438 h 1706"/>
                <a:gd name="T88" fmla="*/ 1522 w 1822"/>
                <a:gd name="T89" fmla="*/ 530 h 1706"/>
                <a:gd name="T90" fmla="*/ 1753 w 1822"/>
                <a:gd name="T91" fmla="*/ 668 h 1706"/>
                <a:gd name="T92" fmla="*/ 1361 w 1822"/>
                <a:gd name="T93" fmla="*/ 668 h 1706"/>
                <a:gd name="T94" fmla="*/ 1453 w 1822"/>
                <a:gd name="T95" fmla="*/ 253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22" h="1706">
                  <a:moveTo>
                    <a:pt x="992" y="1152"/>
                  </a:moveTo>
                  <a:cubicBezTo>
                    <a:pt x="1015" y="853"/>
                    <a:pt x="1015" y="853"/>
                    <a:pt x="1015" y="853"/>
                  </a:cubicBezTo>
                  <a:cubicBezTo>
                    <a:pt x="808" y="807"/>
                    <a:pt x="785" y="715"/>
                    <a:pt x="692" y="738"/>
                  </a:cubicBezTo>
                  <a:cubicBezTo>
                    <a:pt x="692" y="738"/>
                    <a:pt x="577" y="669"/>
                    <a:pt x="485" y="692"/>
                  </a:cubicBezTo>
                  <a:cubicBezTo>
                    <a:pt x="485" y="692"/>
                    <a:pt x="485" y="692"/>
                    <a:pt x="508" y="784"/>
                  </a:cubicBezTo>
                  <a:cubicBezTo>
                    <a:pt x="531" y="876"/>
                    <a:pt x="531" y="876"/>
                    <a:pt x="623" y="853"/>
                  </a:cubicBezTo>
                  <a:cubicBezTo>
                    <a:pt x="715" y="830"/>
                    <a:pt x="738" y="922"/>
                    <a:pt x="738" y="922"/>
                  </a:cubicBezTo>
                  <a:cubicBezTo>
                    <a:pt x="831" y="899"/>
                    <a:pt x="946" y="968"/>
                    <a:pt x="854" y="991"/>
                  </a:cubicBezTo>
                  <a:cubicBezTo>
                    <a:pt x="854" y="991"/>
                    <a:pt x="854" y="991"/>
                    <a:pt x="854" y="991"/>
                  </a:cubicBezTo>
                  <a:cubicBezTo>
                    <a:pt x="762" y="1014"/>
                    <a:pt x="646" y="945"/>
                    <a:pt x="646" y="945"/>
                  </a:cubicBezTo>
                  <a:cubicBezTo>
                    <a:pt x="669" y="1037"/>
                    <a:pt x="669" y="1037"/>
                    <a:pt x="577" y="1061"/>
                  </a:cubicBezTo>
                  <a:cubicBezTo>
                    <a:pt x="577" y="1061"/>
                    <a:pt x="577" y="1061"/>
                    <a:pt x="577" y="1061"/>
                  </a:cubicBezTo>
                  <a:cubicBezTo>
                    <a:pt x="462" y="992"/>
                    <a:pt x="346" y="923"/>
                    <a:pt x="231" y="854"/>
                  </a:cubicBezTo>
                  <a:cubicBezTo>
                    <a:pt x="231" y="854"/>
                    <a:pt x="139" y="877"/>
                    <a:pt x="162" y="969"/>
                  </a:cubicBezTo>
                  <a:cubicBezTo>
                    <a:pt x="162" y="969"/>
                    <a:pt x="162" y="969"/>
                    <a:pt x="185" y="1061"/>
                  </a:cubicBezTo>
                  <a:cubicBezTo>
                    <a:pt x="300" y="1130"/>
                    <a:pt x="393" y="1107"/>
                    <a:pt x="508" y="1176"/>
                  </a:cubicBezTo>
                  <a:cubicBezTo>
                    <a:pt x="531" y="1268"/>
                    <a:pt x="623" y="1245"/>
                    <a:pt x="531" y="1268"/>
                  </a:cubicBezTo>
                  <a:cubicBezTo>
                    <a:pt x="554" y="1360"/>
                    <a:pt x="462" y="1383"/>
                    <a:pt x="462" y="1383"/>
                  </a:cubicBezTo>
                  <a:cubicBezTo>
                    <a:pt x="370" y="1406"/>
                    <a:pt x="116" y="1176"/>
                    <a:pt x="139" y="1268"/>
                  </a:cubicBezTo>
                  <a:cubicBezTo>
                    <a:pt x="139" y="1268"/>
                    <a:pt x="162" y="1361"/>
                    <a:pt x="185" y="1453"/>
                  </a:cubicBezTo>
                  <a:cubicBezTo>
                    <a:pt x="208" y="1545"/>
                    <a:pt x="208" y="1545"/>
                    <a:pt x="231" y="1637"/>
                  </a:cubicBezTo>
                  <a:cubicBezTo>
                    <a:pt x="231" y="1637"/>
                    <a:pt x="347" y="1706"/>
                    <a:pt x="416" y="1591"/>
                  </a:cubicBezTo>
                  <a:cubicBezTo>
                    <a:pt x="508" y="1568"/>
                    <a:pt x="600" y="1544"/>
                    <a:pt x="600" y="1544"/>
                  </a:cubicBezTo>
                  <a:cubicBezTo>
                    <a:pt x="693" y="1521"/>
                    <a:pt x="739" y="1314"/>
                    <a:pt x="854" y="1383"/>
                  </a:cubicBezTo>
                  <a:cubicBezTo>
                    <a:pt x="854" y="1383"/>
                    <a:pt x="877" y="1475"/>
                    <a:pt x="993" y="1544"/>
                  </a:cubicBezTo>
                  <a:cubicBezTo>
                    <a:pt x="1015" y="1244"/>
                    <a:pt x="1015" y="1244"/>
                    <a:pt x="1015" y="1244"/>
                  </a:cubicBezTo>
                  <a:cubicBezTo>
                    <a:pt x="900" y="1175"/>
                    <a:pt x="808" y="1199"/>
                    <a:pt x="900" y="1175"/>
                  </a:cubicBezTo>
                  <a:cubicBezTo>
                    <a:pt x="900" y="1175"/>
                    <a:pt x="900" y="1175"/>
                    <a:pt x="992" y="1152"/>
                  </a:cubicBezTo>
                  <a:close/>
                  <a:moveTo>
                    <a:pt x="531" y="485"/>
                  </a:moveTo>
                  <a:cubicBezTo>
                    <a:pt x="531" y="485"/>
                    <a:pt x="531" y="485"/>
                    <a:pt x="531" y="485"/>
                  </a:cubicBezTo>
                  <a:cubicBezTo>
                    <a:pt x="531" y="485"/>
                    <a:pt x="761" y="231"/>
                    <a:pt x="738" y="139"/>
                  </a:cubicBezTo>
                  <a:cubicBezTo>
                    <a:pt x="830" y="116"/>
                    <a:pt x="807" y="24"/>
                    <a:pt x="807" y="24"/>
                  </a:cubicBezTo>
                  <a:cubicBezTo>
                    <a:pt x="899" y="0"/>
                    <a:pt x="899" y="0"/>
                    <a:pt x="899" y="0"/>
                  </a:cubicBezTo>
                  <a:cubicBezTo>
                    <a:pt x="922" y="93"/>
                    <a:pt x="922" y="93"/>
                    <a:pt x="946" y="185"/>
                  </a:cubicBezTo>
                  <a:cubicBezTo>
                    <a:pt x="876" y="300"/>
                    <a:pt x="853" y="208"/>
                    <a:pt x="876" y="300"/>
                  </a:cubicBezTo>
                  <a:cubicBezTo>
                    <a:pt x="784" y="323"/>
                    <a:pt x="715" y="438"/>
                    <a:pt x="715" y="438"/>
                  </a:cubicBezTo>
                  <a:cubicBezTo>
                    <a:pt x="738" y="530"/>
                    <a:pt x="738" y="530"/>
                    <a:pt x="738" y="530"/>
                  </a:cubicBezTo>
                  <a:cubicBezTo>
                    <a:pt x="807" y="415"/>
                    <a:pt x="876" y="300"/>
                    <a:pt x="946" y="185"/>
                  </a:cubicBezTo>
                  <a:cubicBezTo>
                    <a:pt x="1015" y="461"/>
                    <a:pt x="1015" y="461"/>
                    <a:pt x="1015" y="461"/>
                  </a:cubicBezTo>
                  <a:cubicBezTo>
                    <a:pt x="923" y="484"/>
                    <a:pt x="923" y="484"/>
                    <a:pt x="923" y="484"/>
                  </a:cubicBezTo>
                  <a:cubicBezTo>
                    <a:pt x="923" y="484"/>
                    <a:pt x="923" y="484"/>
                    <a:pt x="854" y="600"/>
                  </a:cubicBezTo>
                  <a:cubicBezTo>
                    <a:pt x="946" y="576"/>
                    <a:pt x="946" y="576"/>
                    <a:pt x="946" y="576"/>
                  </a:cubicBezTo>
                  <a:cubicBezTo>
                    <a:pt x="992" y="761"/>
                    <a:pt x="992" y="761"/>
                    <a:pt x="992" y="761"/>
                  </a:cubicBezTo>
                  <a:cubicBezTo>
                    <a:pt x="900" y="784"/>
                    <a:pt x="900" y="784"/>
                    <a:pt x="900" y="784"/>
                  </a:cubicBezTo>
                  <a:cubicBezTo>
                    <a:pt x="877" y="692"/>
                    <a:pt x="877" y="692"/>
                    <a:pt x="877" y="692"/>
                  </a:cubicBezTo>
                  <a:cubicBezTo>
                    <a:pt x="785" y="715"/>
                    <a:pt x="785" y="715"/>
                    <a:pt x="785" y="715"/>
                  </a:cubicBezTo>
                  <a:cubicBezTo>
                    <a:pt x="692" y="738"/>
                    <a:pt x="669" y="646"/>
                    <a:pt x="669" y="646"/>
                  </a:cubicBezTo>
                  <a:cubicBezTo>
                    <a:pt x="669" y="646"/>
                    <a:pt x="669" y="646"/>
                    <a:pt x="577" y="669"/>
                  </a:cubicBezTo>
                  <a:cubicBezTo>
                    <a:pt x="577" y="669"/>
                    <a:pt x="554" y="577"/>
                    <a:pt x="462" y="600"/>
                  </a:cubicBezTo>
                  <a:cubicBezTo>
                    <a:pt x="369" y="623"/>
                    <a:pt x="392" y="715"/>
                    <a:pt x="300" y="738"/>
                  </a:cubicBezTo>
                  <a:cubicBezTo>
                    <a:pt x="208" y="761"/>
                    <a:pt x="208" y="761"/>
                    <a:pt x="208" y="761"/>
                  </a:cubicBezTo>
                  <a:cubicBezTo>
                    <a:pt x="116" y="785"/>
                    <a:pt x="116" y="785"/>
                    <a:pt x="116" y="785"/>
                  </a:cubicBezTo>
                  <a:cubicBezTo>
                    <a:pt x="0" y="716"/>
                    <a:pt x="69" y="600"/>
                    <a:pt x="69" y="600"/>
                  </a:cubicBezTo>
                  <a:cubicBezTo>
                    <a:pt x="162" y="577"/>
                    <a:pt x="139" y="485"/>
                    <a:pt x="231" y="462"/>
                  </a:cubicBezTo>
                  <a:cubicBezTo>
                    <a:pt x="231" y="462"/>
                    <a:pt x="231" y="462"/>
                    <a:pt x="208" y="370"/>
                  </a:cubicBezTo>
                  <a:cubicBezTo>
                    <a:pt x="300" y="347"/>
                    <a:pt x="300" y="347"/>
                    <a:pt x="300" y="347"/>
                  </a:cubicBezTo>
                  <a:cubicBezTo>
                    <a:pt x="392" y="323"/>
                    <a:pt x="392" y="323"/>
                    <a:pt x="415" y="416"/>
                  </a:cubicBezTo>
                  <a:cubicBezTo>
                    <a:pt x="415" y="416"/>
                    <a:pt x="415" y="416"/>
                    <a:pt x="415" y="416"/>
                  </a:cubicBezTo>
                  <a:cubicBezTo>
                    <a:pt x="438" y="508"/>
                    <a:pt x="531" y="485"/>
                    <a:pt x="531" y="485"/>
                  </a:cubicBezTo>
                  <a:close/>
                  <a:moveTo>
                    <a:pt x="1015" y="1244"/>
                  </a:moveTo>
                  <a:cubicBezTo>
                    <a:pt x="1015" y="1244"/>
                    <a:pt x="1015" y="1244"/>
                    <a:pt x="1015" y="1244"/>
                  </a:cubicBezTo>
                  <a:cubicBezTo>
                    <a:pt x="1038" y="1337"/>
                    <a:pt x="1038" y="1337"/>
                    <a:pt x="1038" y="1337"/>
                  </a:cubicBezTo>
                  <a:cubicBezTo>
                    <a:pt x="1131" y="1313"/>
                    <a:pt x="1131" y="1313"/>
                    <a:pt x="1131" y="1313"/>
                  </a:cubicBezTo>
                  <a:cubicBezTo>
                    <a:pt x="1108" y="1613"/>
                    <a:pt x="1108" y="1613"/>
                    <a:pt x="1108" y="1613"/>
                  </a:cubicBezTo>
                  <a:cubicBezTo>
                    <a:pt x="993" y="1544"/>
                    <a:pt x="993" y="1544"/>
                    <a:pt x="993" y="1544"/>
                  </a:cubicBezTo>
                  <a:lnTo>
                    <a:pt x="1015" y="1244"/>
                  </a:lnTo>
                  <a:close/>
                  <a:moveTo>
                    <a:pt x="1084" y="1129"/>
                  </a:moveTo>
                  <a:cubicBezTo>
                    <a:pt x="1084" y="1129"/>
                    <a:pt x="1084" y="1129"/>
                    <a:pt x="1084" y="1129"/>
                  </a:cubicBezTo>
                  <a:cubicBezTo>
                    <a:pt x="1131" y="922"/>
                    <a:pt x="1131" y="922"/>
                    <a:pt x="1131" y="922"/>
                  </a:cubicBezTo>
                  <a:cubicBezTo>
                    <a:pt x="1038" y="945"/>
                    <a:pt x="1015" y="853"/>
                    <a:pt x="1015" y="853"/>
                  </a:cubicBezTo>
                  <a:cubicBezTo>
                    <a:pt x="1015" y="853"/>
                    <a:pt x="1015" y="853"/>
                    <a:pt x="1015" y="853"/>
                  </a:cubicBezTo>
                  <a:cubicBezTo>
                    <a:pt x="992" y="1152"/>
                    <a:pt x="992" y="1152"/>
                    <a:pt x="992" y="1152"/>
                  </a:cubicBezTo>
                  <a:cubicBezTo>
                    <a:pt x="1084" y="1129"/>
                    <a:pt x="1084" y="1129"/>
                    <a:pt x="1084" y="1129"/>
                  </a:cubicBezTo>
                  <a:close/>
                  <a:moveTo>
                    <a:pt x="946" y="185"/>
                  </a:moveTo>
                  <a:cubicBezTo>
                    <a:pt x="946" y="185"/>
                    <a:pt x="946" y="185"/>
                    <a:pt x="946" y="185"/>
                  </a:cubicBezTo>
                  <a:cubicBezTo>
                    <a:pt x="1038" y="162"/>
                    <a:pt x="1038" y="162"/>
                    <a:pt x="1038" y="162"/>
                  </a:cubicBezTo>
                  <a:cubicBezTo>
                    <a:pt x="1015" y="69"/>
                    <a:pt x="1107" y="46"/>
                    <a:pt x="1107" y="46"/>
                  </a:cubicBezTo>
                  <a:cubicBezTo>
                    <a:pt x="1084" y="346"/>
                    <a:pt x="1084" y="346"/>
                    <a:pt x="1084" y="346"/>
                  </a:cubicBezTo>
                  <a:cubicBezTo>
                    <a:pt x="1084" y="346"/>
                    <a:pt x="1084" y="346"/>
                    <a:pt x="1084" y="346"/>
                  </a:cubicBezTo>
                  <a:cubicBezTo>
                    <a:pt x="1084" y="346"/>
                    <a:pt x="1084" y="346"/>
                    <a:pt x="1084" y="346"/>
                  </a:cubicBezTo>
                  <a:cubicBezTo>
                    <a:pt x="1084" y="737"/>
                    <a:pt x="1084" y="737"/>
                    <a:pt x="1084" y="737"/>
                  </a:cubicBezTo>
                  <a:cubicBezTo>
                    <a:pt x="1084" y="737"/>
                    <a:pt x="1061" y="645"/>
                    <a:pt x="1084" y="737"/>
                  </a:cubicBezTo>
                  <a:cubicBezTo>
                    <a:pt x="1084" y="737"/>
                    <a:pt x="1084" y="737"/>
                    <a:pt x="1084" y="737"/>
                  </a:cubicBezTo>
                  <a:cubicBezTo>
                    <a:pt x="1107" y="830"/>
                    <a:pt x="1107" y="830"/>
                    <a:pt x="1107" y="830"/>
                  </a:cubicBezTo>
                  <a:cubicBezTo>
                    <a:pt x="1107" y="830"/>
                    <a:pt x="1107" y="830"/>
                    <a:pt x="1107" y="830"/>
                  </a:cubicBezTo>
                  <a:cubicBezTo>
                    <a:pt x="1015" y="853"/>
                    <a:pt x="992" y="761"/>
                    <a:pt x="992" y="761"/>
                  </a:cubicBezTo>
                  <a:cubicBezTo>
                    <a:pt x="946" y="576"/>
                    <a:pt x="946" y="576"/>
                    <a:pt x="946" y="576"/>
                  </a:cubicBezTo>
                  <a:cubicBezTo>
                    <a:pt x="1038" y="553"/>
                    <a:pt x="1038" y="553"/>
                    <a:pt x="1038" y="553"/>
                  </a:cubicBezTo>
                  <a:cubicBezTo>
                    <a:pt x="1038" y="553"/>
                    <a:pt x="1107" y="438"/>
                    <a:pt x="1015" y="461"/>
                  </a:cubicBezTo>
                  <a:cubicBezTo>
                    <a:pt x="1015" y="461"/>
                    <a:pt x="1015" y="461"/>
                    <a:pt x="1015" y="461"/>
                  </a:cubicBezTo>
                  <a:lnTo>
                    <a:pt x="946" y="185"/>
                  </a:lnTo>
                  <a:close/>
                  <a:moveTo>
                    <a:pt x="1246" y="991"/>
                  </a:moveTo>
                  <a:cubicBezTo>
                    <a:pt x="1246" y="991"/>
                    <a:pt x="1246" y="991"/>
                    <a:pt x="1246" y="991"/>
                  </a:cubicBezTo>
                  <a:cubicBezTo>
                    <a:pt x="1200" y="806"/>
                    <a:pt x="1200" y="806"/>
                    <a:pt x="1200" y="806"/>
                  </a:cubicBezTo>
                  <a:cubicBezTo>
                    <a:pt x="1177" y="714"/>
                    <a:pt x="1177" y="714"/>
                    <a:pt x="1177" y="714"/>
                  </a:cubicBezTo>
                  <a:cubicBezTo>
                    <a:pt x="1269" y="691"/>
                    <a:pt x="1269" y="691"/>
                    <a:pt x="1269" y="691"/>
                  </a:cubicBezTo>
                  <a:cubicBezTo>
                    <a:pt x="1223" y="507"/>
                    <a:pt x="1223" y="507"/>
                    <a:pt x="1223" y="507"/>
                  </a:cubicBezTo>
                  <a:cubicBezTo>
                    <a:pt x="1223" y="507"/>
                    <a:pt x="1223" y="507"/>
                    <a:pt x="1223" y="507"/>
                  </a:cubicBezTo>
                  <a:cubicBezTo>
                    <a:pt x="1223" y="507"/>
                    <a:pt x="1223" y="507"/>
                    <a:pt x="1223" y="507"/>
                  </a:cubicBezTo>
                  <a:cubicBezTo>
                    <a:pt x="1268" y="300"/>
                    <a:pt x="1268" y="300"/>
                    <a:pt x="1268" y="300"/>
                  </a:cubicBezTo>
                  <a:cubicBezTo>
                    <a:pt x="1176" y="323"/>
                    <a:pt x="1176" y="323"/>
                    <a:pt x="1176" y="323"/>
                  </a:cubicBezTo>
                  <a:cubicBezTo>
                    <a:pt x="1084" y="346"/>
                    <a:pt x="1084" y="346"/>
                    <a:pt x="1084" y="346"/>
                  </a:cubicBezTo>
                  <a:cubicBezTo>
                    <a:pt x="1084" y="737"/>
                    <a:pt x="1084" y="737"/>
                    <a:pt x="1084" y="737"/>
                  </a:cubicBezTo>
                  <a:cubicBezTo>
                    <a:pt x="1061" y="645"/>
                    <a:pt x="1061" y="645"/>
                    <a:pt x="1061" y="645"/>
                  </a:cubicBezTo>
                  <a:cubicBezTo>
                    <a:pt x="1153" y="622"/>
                    <a:pt x="1084" y="737"/>
                    <a:pt x="1084" y="737"/>
                  </a:cubicBezTo>
                  <a:cubicBezTo>
                    <a:pt x="1177" y="714"/>
                    <a:pt x="1177" y="714"/>
                    <a:pt x="1084" y="737"/>
                  </a:cubicBezTo>
                  <a:cubicBezTo>
                    <a:pt x="1084" y="737"/>
                    <a:pt x="1084" y="737"/>
                    <a:pt x="1084" y="737"/>
                  </a:cubicBezTo>
                  <a:cubicBezTo>
                    <a:pt x="1107" y="830"/>
                    <a:pt x="1107" y="830"/>
                    <a:pt x="1107" y="830"/>
                  </a:cubicBezTo>
                  <a:cubicBezTo>
                    <a:pt x="1131" y="922"/>
                    <a:pt x="1223" y="899"/>
                    <a:pt x="1246" y="991"/>
                  </a:cubicBezTo>
                  <a:close/>
                  <a:moveTo>
                    <a:pt x="1131" y="1313"/>
                  </a:moveTo>
                  <a:cubicBezTo>
                    <a:pt x="1131" y="1313"/>
                    <a:pt x="1131" y="1313"/>
                    <a:pt x="1131" y="1313"/>
                  </a:cubicBezTo>
                  <a:cubicBezTo>
                    <a:pt x="1131" y="1313"/>
                    <a:pt x="1131" y="1313"/>
                    <a:pt x="1131" y="1313"/>
                  </a:cubicBezTo>
                  <a:cubicBezTo>
                    <a:pt x="1154" y="1406"/>
                    <a:pt x="1154" y="1406"/>
                    <a:pt x="1177" y="1498"/>
                  </a:cubicBezTo>
                  <a:cubicBezTo>
                    <a:pt x="1085" y="1521"/>
                    <a:pt x="1108" y="1613"/>
                    <a:pt x="1108" y="1613"/>
                  </a:cubicBezTo>
                  <a:lnTo>
                    <a:pt x="1131" y="1313"/>
                  </a:lnTo>
                  <a:close/>
                  <a:moveTo>
                    <a:pt x="1269" y="1083"/>
                  </a:moveTo>
                  <a:cubicBezTo>
                    <a:pt x="1269" y="1083"/>
                    <a:pt x="1269" y="1083"/>
                    <a:pt x="1269" y="1083"/>
                  </a:cubicBezTo>
                  <a:cubicBezTo>
                    <a:pt x="1177" y="1106"/>
                    <a:pt x="1177" y="1106"/>
                    <a:pt x="1177" y="1106"/>
                  </a:cubicBezTo>
                  <a:cubicBezTo>
                    <a:pt x="1177" y="1106"/>
                    <a:pt x="1177" y="1106"/>
                    <a:pt x="1084" y="1129"/>
                  </a:cubicBezTo>
                  <a:cubicBezTo>
                    <a:pt x="1131" y="922"/>
                    <a:pt x="1131" y="922"/>
                    <a:pt x="1131" y="922"/>
                  </a:cubicBezTo>
                  <a:cubicBezTo>
                    <a:pt x="1246" y="991"/>
                    <a:pt x="1246" y="991"/>
                    <a:pt x="1246" y="991"/>
                  </a:cubicBezTo>
                  <a:lnTo>
                    <a:pt x="1269" y="1083"/>
                  </a:lnTo>
                  <a:close/>
                  <a:moveTo>
                    <a:pt x="1107" y="46"/>
                  </a:moveTo>
                  <a:cubicBezTo>
                    <a:pt x="1107" y="46"/>
                    <a:pt x="1107" y="46"/>
                    <a:pt x="1107" y="46"/>
                  </a:cubicBezTo>
                  <a:cubicBezTo>
                    <a:pt x="1107" y="46"/>
                    <a:pt x="1107" y="46"/>
                    <a:pt x="1107" y="46"/>
                  </a:cubicBezTo>
                  <a:cubicBezTo>
                    <a:pt x="1199" y="23"/>
                    <a:pt x="1199" y="23"/>
                    <a:pt x="1222" y="115"/>
                  </a:cubicBezTo>
                  <a:cubicBezTo>
                    <a:pt x="1245" y="207"/>
                    <a:pt x="1245" y="207"/>
                    <a:pt x="1245" y="207"/>
                  </a:cubicBezTo>
                  <a:cubicBezTo>
                    <a:pt x="1245" y="207"/>
                    <a:pt x="1245" y="207"/>
                    <a:pt x="1245" y="207"/>
                  </a:cubicBezTo>
                  <a:cubicBezTo>
                    <a:pt x="1153" y="231"/>
                    <a:pt x="1153" y="231"/>
                    <a:pt x="1153" y="231"/>
                  </a:cubicBezTo>
                  <a:cubicBezTo>
                    <a:pt x="1153" y="231"/>
                    <a:pt x="1153" y="231"/>
                    <a:pt x="1084" y="346"/>
                  </a:cubicBezTo>
                  <a:lnTo>
                    <a:pt x="1107" y="46"/>
                  </a:lnTo>
                  <a:close/>
                  <a:moveTo>
                    <a:pt x="1222" y="115"/>
                  </a:moveTo>
                  <a:cubicBezTo>
                    <a:pt x="1222" y="115"/>
                    <a:pt x="1222" y="115"/>
                    <a:pt x="1222" y="115"/>
                  </a:cubicBezTo>
                  <a:cubicBezTo>
                    <a:pt x="1222" y="115"/>
                    <a:pt x="1222" y="115"/>
                    <a:pt x="1222" y="115"/>
                  </a:cubicBezTo>
                  <a:cubicBezTo>
                    <a:pt x="1315" y="92"/>
                    <a:pt x="1315" y="92"/>
                    <a:pt x="1315" y="92"/>
                  </a:cubicBezTo>
                  <a:cubicBezTo>
                    <a:pt x="1315" y="92"/>
                    <a:pt x="1315" y="92"/>
                    <a:pt x="1338" y="184"/>
                  </a:cubicBezTo>
                  <a:cubicBezTo>
                    <a:pt x="1338" y="184"/>
                    <a:pt x="1338" y="184"/>
                    <a:pt x="1453" y="253"/>
                  </a:cubicBezTo>
                  <a:cubicBezTo>
                    <a:pt x="1430" y="553"/>
                    <a:pt x="1430" y="553"/>
                    <a:pt x="1430" y="553"/>
                  </a:cubicBezTo>
                  <a:cubicBezTo>
                    <a:pt x="1430" y="553"/>
                    <a:pt x="1430" y="553"/>
                    <a:pt x="1430" y="553"/>
                  </a:cubicBezTo>
                  <a:cubicBezTo>
                    <a:pt x="1338" y="576"/>
                    <a:pt x="1338" y="576"/>
                    <a:pt x="1338" y="576"/>
                  </a:cubicBezTo>
                  <a:cubicBezTo>
                    <a:pt x="1361" y="668"/>
                    <a:pt x="1361" y="668"/>
                    <a:pt x="1361" y="668"/>
                  </a:cubicBezTo>
                  <a:cubicBezTo>
                    <a:pt x="1361" y="668"/>
                    <a:pt x="1361" y="668"/>
                    <a:pt x="1361" y="668"/>
                  </a:cubicBezTo>
                  <a:cubicBezTo>
                    <a:pt x="1430" y="944"/>
                    <a:pt x="1430" y="944"/>
                    <a:pt x="1430" y="944"/>
                  </a:cubicBezTo>
                  <a:cubicBezTo>
                    <a:pt x="1430" y="944"/>
                    <a:pt x="1430" y="944"/>
                    <a:pt x="1430" y="944"/>
                  </a:cubicBezTo>
                  <a:cubicBezTo>
                    <a:pt x="1407" y="1244"/>
                    <a:pt x="1407" y="1244"/>
                    <a:pt x="1407" y="1244"/>
                  </a:cubicBezTo>
                  <a:cubicBezTo>
                    <a:pt x="1407" y="1244"/>
                    <a:pt x="1292" y="1175"/>
                    <a:pt x="1269" y="1083"/>
                  </a:cubicBezTo>
                  <a:cubicBezTo>
                    <a:pt x="1246" y="991"/>
                    <a:pt x="1246" y="991"/>
                    <a:pt x="1246" y="991"/>
                  </a:cubicBezTo>
                  <a:cubicBezTo>
                    <a:pt x="1246" y="991"/>
                    <a:pt x="1246" y="991"/>
                    <a:pt x="1246" y="991"/>
                  </a:cubicBezTo>
                  <a:cubicBezTo>
                    <a:pt x="1269" y="1083"/>
                    <a:pt x="1361" y="1060"/>
                    <a:pt x="1338" y="968"/>
                  </a:cubicBezTo>
                  <a:cubicBezTo>
                    <a:pt x="1246" y="991"/>
                    <a:pt x="1246" y="991"/>
                    <a:pt x="1246" y="991"/>
                  </a:cubicBezTo>
                  <a:cubicBezTo>
                    <a:pt x="1200" y="806"/>
                    <a:pt x="1200" y="806"/>
                    <a:pt x="1200" y="806"/>
                  </a:cubicBezTo>
                  <a:cubicBezTo>
                    <a:pt x="1292" y="783"/>
                    <a:pt x="1292" y="783"/>
                    <a:pt x="1292" y="783"/>
                  </a:cubicBezTo>
                  <a:cubicBezTo>
                    <a:pt x="1292" y="783"/>
                    <a:pt x="1292" y="783"/>
                    <a:pt x="1292" y="783"/>
                  </a:cubicBezTo>
                  <a:cubicBezTo>
                    <a:pt x="1292" y="783"/>
                    <a:pt x="1292" y="783"/>
                    <a:pt x="1269" y="691"/>
                  </a:cubicBezTo>
                  <a:cubicBezTo>
                    <a:pt x="1269" y="691"/>
                    <a:pt x="1269" y="691"/>
                    <a:pt x="1269" y="691"/>
                  </a:cubicBezTo>
                  <a:cubicBezTo>
                    <a:pt x="1223" y="507"/>
                    <a:pt x="1223" y="507"/>
                    <a:pt x="1223" y="507"/>
                  </a:cubicBezTo>
                  <a:cubicBezTo>
                    <a:pt x="1223" y="507"/>
                    <a:pt x="1223" y="507"/>
                    <a:pt x="1223" y="507"/>
                  </a:cubicBezTo>
                  <a:cubicBezTo>
                    <a:pt x="1315" y="484"/>
                    <a:pt x="1315" y="484"/>
                    <a:pt x="1223" y="507"/>
                  </a:cubicBezTo>
                  <a:cubicBezTo>
                    <a:pt x="1223" y="507"/>
                    <a:pt x="1223" y="507"/>
                    <a:pt x="1223" y="507"/>
                  </a:cubicBezTo>
                  <a:cubicBezTo>
                    <a:pt x="1268" y="300"/>
                    <a:pt x="1268" y="300"/>
                    <a:pt x="1268" y="300"/>
                  </a:cubicBezTo>
                  <a:cubicBezTo>
                    <a:pt x="1245" y="207"/>
                    <a:pt x="1245" y="207"/>
                    <a:pt x="1245" y="207"/>
                  </a:cubicBezTo>
                  <a:lnTo>
                    <a:pt x="1222" y="115"/>
                  </a:lnTo>
                  <a:close/>
                  <a:moveTo>
                    <a:pt x="1430" y="944"/>
                  </a:moveTo>
                  <a:cubicBezTo>
                    <a:pt x="1430" y="944"/>
                    <a:pt x="1430" y="944"/>
                    <a:pt x="1430" y="944"/>
                  </a:cubicBezTo>
                  <a:cubicBezTo>
                    <a:pt x="1430" y="944"/>
                    <a:pt x="1430" y="944"/>
                    <a:pt x="1430" y="944"/>
                  </a:cubicBezTo>
                  <a:cubicBezTo>
                    <a:pt x="1546" y="1013"/>
                    <a:pt x="1546" y="1013"/>
                    <a:pt x="1569" y="1106"/>
                  </a:cubicBezTo>
                  <a:cubicBezTo>
                    <a:pt x="1592" y="1198"/>
                    <a:pt x="1592" y="1198"/>
                    <a:pt x="1523" y="1313"/>
                  </a:cubicBezTo>
                  <a:cubicBezTo>
                    <a:pt x="1523" y="1313"/>
                    <a:pt x="1431" y="1336"/>
                    <a:pt x="1407" y="1244"/>
                  </a:cubicBezTo>
                  <a:lnTo>
                    <a:pt x="1430" y="944"/>
                  </a:lnTo>
                  <a:close/>
                  <a:moveTo>
                    <a:pt x="1453" y="253"/>
                  </a:moveTo>
                  <a:cubicBezTo>
                    <a:pt x="1453" y="253"/>
                    <a:pt x="1453" y="253"/>
                    <a:pt x="1453" y="253"/>
                  </a:cubicBezTo>
                  <a:cubicBezTo>
                    <a:pt x="1453" y="253"/>
                    <a:pt x="1453" y="253"/>
                    <a:pt x="1453" y="253"/>
                  </a:cubicBezTo>
                  <a:cubicBezTo>
                    <a:pt x="1545" y="230"/>
                    <a:pt x="1522" y="138"/>
                    <a:pt x="1614" y="115"/>
                  </a:cubicBezTo>
                  <a:cubicBezTo>
                    <a:pt x="1637" y="207"/>
                    <a:pt x="1637" y="207"/>
                    <a:pt x="1661" y="299"/>
                  </a:cubicBezTo>
                  <a:cubicBezTo>
                    <a:pt x="1661" y="299"/>
                    <a:pt x="1684" y="391"/>
                    <a:pt x="1476" y="345"/>
                  </a:cubicBezTo>
                  <a:cubicBezTo>
                    <a:pt x="1499" y="438"/>
                    <a:pt x="1476" y="345"/>
                    <a:pt x="1499" y="438"/>
                  </a:cubicBezTo>
                  <a:cubicBezTo>
                    <a:pt x="1499" y="438"/>
                    <a:pt x="1499" y="438"/>
                    <a:pt x="1430" y="553"/>
                  </a:cubicBezTo>
                  <a:cubicBezTo>
                    <a:pt x="1545" y="622"/>
                    <a:pt x="1545" y="622"/>
                    <a:pt x="1545" y="622"/>
                  </a:cubicBezTo>
                  <a:cubicBezTo>
                    <a:pt x="1545" y="622"/>
                    <a:pt x="1545" y="622"/>
                    <a:pt x="1545" y="622"/>
                  </a:cubicBezTo>
                  <a:cubicBezTo>
                    <a:pt x="1545" y="622"/>
                    <a:pt x="1545" y="622"/>
                    <a:pt x="1522" y="530"/>
                  </a:cubicBezTo>
                  <a:cubicBezTo>
                    <a:pt x="1499" y="438"/>
                    <a:pt x="1499" y="438"/>
                    <a:pt x="1499" y="438"/>
                  </a:cubicBezTo>
                  <a:cubicBezTo>
                    <a:pt x="1591" y="414"/>
                    <a:pt x="1591" y="414"/>
                    <a:pt x="1615" y="507"/>
                  </a:cubicBezTo>
                  <a:cubicBezTo>
                    <a:pt x="1707" y="483"/>
                    <a:pt x="1707" y="483"/>
                    <a:pt x="1730" y="576"/>
                  </a:cubicBezTo>
                  <a:cubicBezTo>
                    <a:pt x="1822" y="552"/>
                    <a:pt x="1822" y="552"/>
                    <a:pt x="1753" y="668"/>
                  </a:cubicBezTo>
                  <a:cubicBezTo>
                    <a:pt x="1776" y="760"/>
                    <a:pt x="1776" y="760"/>
                    <a:pt x="1684" y="783"/>
                  </a:cubicBezTo>
                  <a:cubicBezTo>
                    <a:pt x="1684" y="783"/>
                    <a:pt x="1592" y="806"/>
                    <a:pt x="1499" y="829"/>
                  </a:cubicBezTo>
                  <a:cubicBezTo>
                    <a:pt x="1499" y="829"/>
                    <a:pt x="1407" y="852"/>
                    <a:pt x="1430" y="944"/>
                  </a:cubicBezTo>
                  <a:cubicBezTo>
                    <a:pt x="1361" y="668"/>
                    <a:pt x="1361" y="668"/>
                    <a:pt x="1361" y="668"/>
                  </a:cubicBezTo>
                  <a:cubicBezTo>
                    <a:pt x="1453" y="645"/>
                    <a:pt x="1453" y="645"/>
                    <a:pt x="1453" y="645"/>
                  </a:cubicBezTo>
                  <a:cubicBezTo>
                    <a:pt x="1453" y="645"/>
                    <a:pt x="1453" y="645"/>
                    <a:pt x="1453" y="645"/>
                  </a:cubicBezTo>
                  <a:cubicBezTo>
                    <a:pt x="1453" y="645"/>
                    <a:pt x="1453" y="645"/>
                    <a:pt x="1430" y="553"/>
                  </a:cubicBezTo>
                  <a:lnTo>
                    <a:pt x="1453" y="2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11"/>
            <p:cNvSpPr/>
            <p:nvPr/>
          </p:nvSpPr>
          <p:spPr bwMode="auto">
            <a:xfrm>
              <a:off x="-3849688" y="-1951038"/>
              <a:ext cx="611188" cy="644525"/>
            </a:xfrm>
            <a:custGeom>
              <a:avLst/>
              <a:gdLst>
                <a:gd name="T0" fmla="*/ 530 w 1638"/>
                <a:gd name="T1" fmla="*/ 392 h 1728"/>
                <a:gd name="T2" fmla="*/ 738 w 1638"/>
                <a:gd name="T3" fmla="*/ 438 h 1728"/>
                <a:gd name="T4" fmla="*/ 761 w 1638"/>
                <a:gd name="T5" fmla="*/ 139 h 1728"/>
                <a:gd name="T6" fmla="*/ 830 w 1638"/>
                <a:gd name="T7" fmla="*/ 23 h 1728"/>
                <a:gd name="T8" fmla="*/ 922 w 1638"/>
                <a:gd name="T9" fmla="*/ 0 h 1728"/>
                <a:gd name="T10" fmla="*/ 1060 w 1638"/>
                <a:gd name="T11" fmla="*/ 161 h 1728"/>
                <a:gd name="T12" fmla="*/ 1107 w 1638"/>
                <a:gd name="T13" fmla="*/ 346 h 1728"/>
                <a:gd name="T14" fmla="*/ 1014 w 1638"/>
                <a:gd name="T15" fmla="*/ 369 h 1728"/>
                <a:gd name="T16" fmla="*/ 1130 w 1638"/>
                <a:gd name="T17" fmla="*/ 438 h 1728"/>
                <a:gd name="T18" fmla="*/ 1337 w 1638"/>
                <a:gd name="T19" fmla="*/ 484 h 1728"/>
                <a:gd name="T20" fmla="*/ 1360 w 1638"/>
                <a:gd name="T21" fmla="*/ 576 h 1728"/>
                <a:gd name="T22" fmla="*/ 1176 w 1638"/>
                <a:gd name="T23" fmla="*/ 622 h 1728"/>
                <a:gd name="T24" fmla="*/ 899 w 1638"/>
                <a:gd name="T25" fmla="*/ 691 h 1728"/>
                <a:gd name="T26" fmla="*/ 1269 w 1638"/>
                <a:gd name="T27" fmla="*/ 1382 h 1728"/>
                <a:gd name="T28" fmla="*/ 1407 w 1638"/>
                <a:gd name="T29" fmla="*/ 1543 h 1728"/>
                <a:gd name="T30" fmla="*/ 1546 w 1638"/>
                <a:gd name="T31" fmla="*/ 1704 h 1728"/>
                <a:gd name="T32" fmla="*/ 1038 w 1638"/>
                <a:gd name="T33" fmla="*/ 1636 h 1728"/>
                <a:gd name="T34" fmla="*/ 761 w 1638"/>
                <a:gd name="T35" fmla="*/ 922 h 1728"/>
                <a:gd name="T36" fmla="*/ 761 w 1638"/>
                <a:gd name="T37" fmla="*/ 922 h 1728"/>
                <a:gd name="T38" fmla="*/ 346 w 1638"/>
                <a:gd name="T39" fmla="*/ 1222 h 1728"/>
                <a:gd name="T40" fmla="*/ 162 w 1638"/>
                <a:gd name="T41" fmla="*/ 1268 h 1728"/>
                <a:gd name="T42" fmla="*/ 0 w 1638"/>
                <a:gd name="T43" fmla="*/ 1015 h 1728"/>
                <a:gd name="T44" fmla="*/ 0 w 1638"/>
                <a:gd name="T45" fmla="*/ 1015 h 1728"/>
                <a:gd name="T46" fmla="*/ 392 w 1638"/>
                <a:gd name="T47" fmla="*/ 1015 h 1728"/>
                <a:gd name="T48" fmla="*/ 599 w 1638"/>
                <a:gd name="T49" fmla="*/ 669 h 1728"/>
                <a:gd name="T50" fmla="*/ 184 w 1638"/>
                <a:gd name="T51" fmla="*/ 577 h 1728"/>
                <a:gd name="T52" fmla="*/ 415 w 1638"/>
                <a:gd name="T53" fmla="*/ 323 h 1728"/>
                <a:gd name="T54" fmla="*/ 530 w 1638"/>
                <a:gd name="T55" fmla="*/ 39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38" h="1728">
                  <a:moveTo>
                    <a:pt x="530" y="392"/>
                  </a:moveTo>
                  <a:cubicBezTo>
                    <a:pt x="645" y="461"/>
                    <a:pt x="738" y="438"/>
                    <a:pt x="738" y="438"/>
                  </a:cubicBezTo>
                  <a:cubicBezTo>
                    <a:pt x="715" y="346"/>
                    <a:pt x="784" y="231"/>
                    <a:pt x="761" y="139"/>
                  </a:cubicBezTo>
                  <a:cubicBezTo>
                    <a:pt x="737" y="46"/>
                    <a:pt x="830" y="23"/>
                    <a:pt x="830" y="23"/>
                  </a:cubicBezTo>
                  <a:cubicBezTo>
                    <a:pt x="922" y="0"/>
                    <a:pt x="922" y="0"/>
                    <a:pt x="922" y="0"/>
                  </a:cubicBezTo>
                  <a:cubicBezTo>
                    <a:pt x="1037" y="69"/>
                    <a:pt x="1037" y="69"/>
                    <a:pt x="1060" y="161"/>
                  </a:cubicBezTo>
                  <a:cubicBezTo>
                    <a:pt x="1084" y="253"/>
                    <a:pt x="1153" y="138"/>
                    <a:pt x="1107" y="346"/>
                  </a:cubicBezTo>
                  <a:cubicBezTo>
                    <a:pt x="1014" y="369"/>
                    <a:pt x="1014" y="369"/>
                    <a:pt x="1014" y="369"/>
                  </a:cubicBezTo>
                  <a:cubicBezTo>
                    <a:pt x="1037" y="461"/>
                    <a:pt x="1130" y="438"/>
                    <a:pt x="1130" y="438"/>
                  </a:cubicBezTo>
                  <a:cubicBezTo>
                    <a:pt x="1222" y="415"/>
                    <a:pt x="1291" y="299"/>
                    <a:pt x="1337" y="484"/>
                  </a:cubicBezTo>
                  <a:cubicBezTo>
                    <a:pt x="1360" y="576"/>
                    <a:pt x="1360" y="576"/>
                    <a:pt x="1360" y="576"/>
                  </a:cubicBezTo>
                  <a:cubicBezTo>
                    <a:pt x="1360" y="576"/>
                    <a:pt x="1268" y="599"/>
                    <a:pt x="1176" y="622"/>
                  </a:cubicBezTo>
                  <a:cubicBezTo>
                    <a:pt x="1084" y="645"/>
                    <a:pt x="899" y="691"/>
                    <a:pt x="899" y="691"/>
                  </a:cubicBezTo>
                  <a:cubicBezTo>
                    <a:pt x="945" y="876"/>
                    <a:pt x="1015" y="1152"/>
                    <a:pt x="1269" y="1382"/>
                  </a:cubicBezTo>
                  <a:cubicBezTo>
                    <a:pt x="1292" y="1474"/>
                    <a:pt x="1407" y="1543"/>
                    <a:pt x="1407" y="1543"/>
                  </a:cubicBezTo>
                  <a:cubicBezTo>
                    <a:pt x="1522" y="1612"/>
                    <a:pt x="1638" y="1681"/>
                    <a:pt x="1546" y="1704"/>
                  </a:cubicBezTo>
                  <a:cubicBezTo>
                    <a:pt x="1453" y="1728"/>
                    <a:pt x="1153" y="1705"/>
                    <a:pt x="1038" y="1636"/>
                  </a:cubicBezTo>
                  <a:cubicBezTo>
                    <a:pt x="923" y="1567"/>
                    <a:pt x="784" y="1014"/>
                    <a:pt x="761" y="922"/>
                  </a:cubicBezTo>
                  <a:cubicBezTo>
                    <a:pt x="761" y="922"/>
                    <a:pt x="761" y="922"/>
                    <a:pt x="761" y="922"/>
                  </a:cubicBezTo>
                  <a:cubicBezTo>
                    <a:pt x="692" y="1037"/>
                    <a:pt x="438" y="1199"/>
                    <a:pt x="346" y="1222"/>
                  </a:cubicBezTo>
                  <a:cubicBezTo>
                    <a:pt x="277" y="1337"/>
                    <a:pt x="162" y="1268"/>
                    <a:pt x="162" y="1268"/>
                  </a:cubicBezTo>
                  <a:cubicBezTo>
                    <a:pt x="139" y="1176"/>
                    <a:pt x="23" y="1107"/>
                    <a:pt x="0" y="1015"/>
                  </a:cubicBezTo>
                  <a:cubicBezTo>
                    <a:pt x="0" y="1015"/>
                    <a:pt x="0" y="1015"/>
                    <a:pt x="0" y="1015"/>
                  </a:cubicBezTo>
                  <a:cubicBezTo>
                    <a:pt x="208" y="1061"/>
                    <a:pt x="300" y="1038"/>
                    <a:pt x="392" y="1015"/>
                  </a:cubicBezTo>
                  <a:cubicBezTo>
                    <a:pt x="553" y="876"/>
                    <a:pt x="623" y="761"/>
                    <a:pt x="599" y="669"/>
                  </a:cubicBezTo>
                  <a:cubicBezTo>
                    <a:pt x="323" y="738"/>
                    <a:pt x="300" y="646"/>
                    <a:pt x="184" y="577"/>
                  </a:cubicBezTo>
                  <a:cubicBezTo>
                    <a:pt x="115" y="301"/>
                    <a:pt x="299" y="254"/>
                    <a:pt x="415" y="323"/>
                  </a:cubicBezTo>
                  <a:cubicBezTo>
                    <a:pt x="438" y="415"/>
                    <a:pt x="530" y="392"/>
                    <a:pt x="530" y="3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12"/>
            <p:cNvSpPr/>
            <p:nvPr/>
          </p:nvSpPr>
          <p:spPr bwMode="auto">
            <a:xfrm>
              <a:off x="-4614863" y="-1846263"/>
              <a:ext cx="481013" cy="541338"/>
            </a:xfrm>
            <a:custGeom>
              <a:avLst/>
              <a:gdLst>
                <a:gd name="T0" fmla="*/ 92 w 1291"/>
                <a:gd name="T1" fmla="*/ 737 h 1451"/>
                <a:gd name="T2" fmla="*/ 184 w 1291"/>
                <a:gd name="T3" fmla="*/ 714 h 1451"/>
                <a:gd name="T4" fmla="*/ 369 w 1291"/>
                <a:gd name="T5" fmla="*/ 1059 h 1451"/>
                <a:gd name="T6" fmla="*/ 438 w 1291"/>
                <a:gd name="T7" fmla="*/ 944 h 1451"/>
                <a:gd name="T8" fmla="*/ 530 w 1291"/>
                <a:gd name="T9" fmla="*/ 921 h 1451"/>
                <a:gd name="T10" fmla="*/ 253 w 1291"/>
                <a:gd name="T11" fmla="*/ 207 h 1451"/>
                <a:gd name="T12" fmla="*/ 253 w 1291"/>
                <a:gd name="T13" fmla="*/ 207 h 1451"/>
                <a:gd name="T14" fmla="*/ 299 w 1291"/>
                <a:gd name="T15" fmla="*/ 0 h 1451"/>
                <a:gd name="T16" fmla="*/ 506 w 1291"/>
                <a:gd name="T17" fmla="*/ 45 h 1451"/>
                <a:gd name="T18" fmla="*/ 599 w 1291"/>
                <a:gd name="T19" fmla="*/ 414 h 1451"/>
                <a:gd name="T20" fmla="*/ 761 w 1291"/>
                <a:gd name="T21" fmla="*/ 667 h 1451"/>
                <a:gd name="T22" fmla="*/ 945 w 1291"/>
                <a:gd name="T23" fmla="*/ 621 h 1451"/>
                <a:gd name="T24" fmla="*/ 968 w 1291"/>
                <a:gd name="T25" fmla="*/ 321 h 1451"/>
                <a:gd name="T26" fmla="*/ 1175 w 1291"/>
                <a:gd name="T27" fmla="*/ 367 h 1451"/>
                <a:gd name="T28" fmla="*/ 1245 w 1291"/>
                <a:gd name="T29" fmla="*/ 644 h 1451"/>
                <a:gd name="T30" fmla="*/ 1268 w 1291"/>
                <a:gd name="T31" fmla="*/ 736 h 1451"/>
                <a:gd name="T32" fmla="*/ 1245 w 1291"/>
                <a:gd name="T33" fmla="*/ 1035 h 1451"/>
                <a:gd name="T34" fmla="*/ 991 w 1291"/>
                <a:gd name="T35" fmla="*/ 805 h 1451"/>
                <a:gd name="T36" fmla="*/ 991 w 1291"/>
                <a:gd name="T37" fmla="*/ 805 h 1451"/>
                <a:gd name="T38" fmla="*/ 830 w 1291"/>
                <a:gd name="T39" fmla="*/ 944 h 1451"/>
                <a:gd name="T40" fmla="*/ 853 w 1291"/>
                <a:gd name="T41" fmla="*/ 1036 h 1451"/>
                <a:gd name="T42" fmla="*/ 507 w 1291"/>
                <a:gd name="T43" fmla="*/ 1220 h 1451"/>
                <a:gd name="T44" fmla="*/ 438 w 1291"/>
                <a:gd name="T45" fmla="*/ 1336 h 1451"/>
                <a:gd name="T46" fmla="*/ 346 w 1291"/>
                <a:gd name="T47" fmla="*/ 1359 h 1451"/>
                <a:gd name="T48" fmla="*/ 230 w 1291"/>
                <a:gd name="T49" fmla="*/ 1290 h 1451"/>
                <a:gd name="T50" fmla="*/ 92 w 1291"/>
                <a:gd name="T51" fmla="*/ 1129 h 1451"/>
                <a:gd name="T52" fmla="*/ 23 w 1291"/>
                <a:gd name="T53" fmla="*/ 852 h 1451"/>
                <a:gd name="T54" fmla="*/ 92 w 1291"/>
                <a:gd name="T55" fmla="*/ 737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1" h="1451">
                  <a:moveTo>
                    <a:pt x="92" y="737"/>
                  </a:moveTo>
                  <a:cubicBezTo>
                    <a:pt x="92" y="737"/>
                    <a:pt x="92" y="737"/>
                    <a:pt x="184" y="714"/>
                  </a:cubicBezTo>
                  <a:cubicBezTo>
                    <a:pt x="299" y="783"/>
                    <a:pt x="346" y="967"/>
                    <a:pt x="369" y="1059"/>
                  </a:cubicBezTo>
                  <a:cubicBezTo>
                    <a:pt x="369" y="1059"/>
                    <a:pt x="369" y="1059"/>
                    <a:pt x="438" y="944"/>
                  </a:cubicBezTo>
                  <a:cubicBezTo>
                    <a:pt x="530" y="921"/>
                    <a:pt x="530" y="921"/>
                    <a:pt x="530" y="921"/>
                  </a:cubicBezTo>
                  <a:cubicBezTo>
                    <a:pt x="507" y="829"/>
                    <a:pt x="276" y="299"/>
                    <a:pt x="253" y="207"/>
                  </a:cubicBezTo>
                  <a:cubicBezTo>
                    <a:pt x="253" y="207"/>
                    <a:pt x="253" y="207"/>
                    <a:pt x="253" y="207"/>
                  </a:cubicBezTo>
                  <a:cubicBezTo>
                    <a:pt x="114" y="46"/>
                    <a:pt x="207" y="23"/>
                    <a:pt x="299" y="0"/>
                  </a:cubicBezTo>
                  <a:cubicBezTo>
                    <a:pt x="506" y="45"/>
                    <a:pt x="506" y="45"/>
                    <a:pt x="506" y="45"/>
                  </a:cubicBezTo>
                  <a:cubicBezTo>
                    <a:pt x="530" y="138"/>
                    <a:pt x="576" y="322"/>
                    <a:pt x="599" y="414"/>
                  </a:cubicBezTo>
                  <a:cubicBezTo>
                    <a:pt x="645" y="598"/>
                    <a:pt x="761" y="667"/>
                    <a:pt x="761" y="667"/>
                  </a:cubicBezTo>
                  <a:cubicBezTo>
                    <a:pt x="784" y="759"/>
                    <a:pt x="853" y="644"/>
                    <a:pt x="945" y="621"/>
                  </a:cubicBezTo>
                  <a:cubicBezTo>
                    <a:pt x="1014" y="506"/>
                    <a:pt x="876" y="345"/>
                    <a:pt x="968" y="321"/>
                  </a:cubicBezTo>
                  <a:cubicBezTo>
                    <a:pt x="945" y="229"/>
                    <a:pt x="1037" y="206"/>
                    <a:pt x="1175" y="367"/>
                  </a:cubicBezTo>
                  <a:cubicBezTo>
                    <a:pt x="1199" y="459"/>
                    <a:pt x="1222" y="552"/>
                    <a:pt x="1245" y="644"/>
                  </a:cubicBezTo>
                  <a:cubicBezTo>
                    <a:pt x="1268" y="736"/>
                    <a:pt x="1268" y="736"/>
                    <a:pt x="1268" y="736"/>
                  </a:cubicBezTo>
                  <a:cubicBezTo>
                    <a:pt x="1291" y="828"/>
                    <a:pt x="1222" y="943"/>
                    <a:pt x="1245" y="1035"/>
                  </a:cubicBezTo>
                  <a:cubicBezTo>
                    <a:pt x="1153" y="1058"/>
                    <a:pt x="1107" y="874"/>
                    <a:pt x="991" y="805"/>
                  </a:cubicBezTo>
                  <a:cubicBezTo>
                    <a:pt x="991" y="805"/>
                    <a:pt x="991" y="805"/>
                    <a:pt x="991" y="805"/>
                  </a:cubicBezTo>
                  <a:cubicBezTo>
                    <a:pt x="991" y="805"/>
                    <a:pt x="899" y="828"/>
                    <a:pt x="830" y="944"/>
                  </a:cubicBezTo>
                  <a:cubicBezTo>
                    <a:pt x="830" y="944"/>
                    <a:pt x="830" y="944"/>
                    <a:pt x="853" y="1036"/>
                  </a:cubicBezTo>
                  <a:cubicBezTo>
                    <a:pt x="668" y="1082"/>
                    <a:pt x="484" y="1128"/>
                    <a:pt x="507" y="1220"/>
                  </a:cubicBezTo>
                  <a:cubicBezTo>
                    <a:pt x="438" y="1336"/>
                    <a:pt x="438" y="1336"/>
                    <a:pt x="438" y="1336"/>
                  </a:cubicBezTo>
                  <a:cubicBezTo>
                    <a:pt x="346" y="1359"/>
                    <a:pt x="346" y="1359"/>
                    <a:pt x="346" y="1359"/>
                  </a:cubicBezTo>
                  <a:cubicBezTo>
                    <a:pt x="369" y="1451"/>
                    <a:pt x="254" y="1382"/>
                    <a:pt x="230" y="1290"/>
                  </a:cubicBezTo>
                  <a:cubicBezTo>
                    <a:pt x="138" y="1313"/>
                    <a:pt x="115" y="1221"/>
                    <a:pt x="92" y="1129"/>
                  </a:cubicBezTo>
                  <a:cubicBezTo>
                    <a:pt x="184" y="1106"/>
                    <a:pt x="46" y="944"/>
                    <a:pt x="23" y="852"/>
                  </a:cubicBezTo>
                  <a:cubicBezTo>
                    <a:pt x="23" y="852"/>
                    <a:pt x="0" y="760"/>
                    <a:pt x="92" y="7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-5319713" y="-1562100"/>
              <a:ext cx="619125" cy="687388"/>
            </a:xfrm>
            <a:custGeom>
              <a:avLst/>
              <a:gdLst>
                <a:gd name="T0" fmla="*/ 185 w 1661"/>
                <a:gd name="T1" fmla="*/ 1015 h 1843"/>
                <a:gd name="T2" fmla="*/ 254 w 1661"/>
                <a:gd name="T3" fmla="*/ 899 h 1843"/>
                <a:gd name="T4" fmla="*/ 300 w 1661"/>
                <a:gd name="T5" fmla="*/ 692 h 1843"/>
                <a:gd name="T6" fmla="*/ 138 w 1661"/>
                <a:gd name="T7" fmla="*/ 439 h 1843"/>
                <a:gd name="T8" fmla="*/ 46 w 1661"/>
                <a:gd name="T9" fmla="*/ 462 h 1843"/>
                <a:gd name="T10" fmla="*/ 23 w 1661"/>
                <a:gd name="T11" fmla="*/ 370 h 1843"/>
                <a:gd name="T12" fmla="*/ 23 w 1661"/>
                <a:gd name="T13" fmla="*/ 370 h 1843"/>
                <a:gd name="T14" fmla="*/ 92 w 1661"/>
                <a:gd name="T15" fmla="*/ 254 h 1843"/>
                <a:gd name="T16" fmla="*/ 276 w 1661"/>
                <a:gd name="T17" fmla="*/ 208 h 1843"/>
                <a:gd name="T18" fmla="*/ 415 w 1661"/>
                <a:gd name="T19" fmla="*/ 369 h 1843"/>
                <a:gd name="T20" fmla="*/ 415 w 1661"/>
                <a:gd name="T21" fmla="*/ 369 h 1843"/>
                <a:gd name="T22" fmla="*/ 438 w 1661"/>
                <a:gd name="T23" fmla="*/ 853 h 1843"/>
                <a:gd name="T24" fmla="*/ 438 w 1661"/>
                <a:gd name="T25" fmla="*/ 853 h 1843"/>
                <a:gd name="T26" fmla="*/ 438 w 1661"/>
                <a:gd name="T27" fmla="*/ 853 h 1843"/>
                <a:gd name="T28" fmla="*/ 369 w 1661"/>
                <a:gd name="T29" fmla="*/ 968 h 1843"/>
                <a:gd name="T30" fmla="*/ 507 w 1661"/>
                <a:gd name="T31" fmla="*/ 1130 h 1843"/>
                <a:gd name="T32" fmla="*/ 508 w 1661"/>
                <a:gd name="T33" fmla="*/ 1521 h 1843"/>
                <a:gd name="T34" fmla="*/ 415 w 1661"/>
                <a:gd name="T35" fmla="*/ 1544 h 1843"/>
                <a:gd name="T36" fmla="*/ 300 w 1661"/>
                <a:gd name="T37" fmla="*/ 1475 h 1843"/>
                <a:gd name="T38" fmla="*/ 254 w 1661"/>
                <a:gd name="T39" fmla="*/ 1291 h 1843"/>
                <a:gd name="T40" fmla="*/ 162 w 1661"/>
                <a:gd name="T41" fmla="*/ 1314 h 1843"/>
                <a:gd name="T42" fmla="*/ 115 w 1661"/>
                <a:gd name="T43" fmla="*/ 1130 h 1843"/>
                <a:gd name="T44" fmla="*/ 185 w 1661"/>
                <a:gd name="T45" fmla="*/ 1015 h 1843"/>
                <a:gd name="T46" fmla="*/ 415 w 1661"/>
                <a:gd name="T47" fmla="*/ 369 h 1843"/>
                <a:gd name="T48" fmla="*/ 415 w 1661"/>
                <a:gd name="T49" fmla="*/ 369 h 1843"/>
                <a:gd name="T50" fmla="*/ 576 w 1661"/>
                <a:gd name="T51" fmla="*/ 231 h 1843"/>
                <a:gd name="T52" fmla="*/ 645 w 1661"/>
                <a:gd name="T53" fmla="*/ 116 h 1843"/>
                <a:gd name="T54" fmla="*/ 645 w 1661"/>
                <a:gd name="T55" fmla="*/ 116 h 1843"/>
                <a:gd name="T56" fmla="*/ 715 w 1661"/>
                <a:gd name="T57" fmla="*/ 392 h 1843"/>
                <a:gd name="T58" fmla="*/ 553 w 1661"/>
                <a:gd name="T59" fmla="*/ 530 h 1843"/>
                <a:gd name="T60" fmla="*/ 669 w 1661"/>
                <a:gd name="T61" fmla="*/ 599 h 1843"/>
                <a:gd name="T62" fmla="*/ 692 w 1661"/>
                <a:gd name="T63" fmla="*/ 1475 h 1843"/>
                <a:gd name="T64" fmla="*/ 623 w 1661"/>
                <a:gd name="T65" fmla="*/ 1590 h 1843"/>
                <a:gd name="T66" fmla="*/ 508 w 1661"/>
                <a:gd name="T67" fmla="*/ 1521 h 1843"/>
                <a:gd name="T68" fmla="*/ 507 w 1661"/>
                <a:gd name="T69" fmla="*/ 1130 h 1843"/>
                <a:gd name="T70" fmla="*/ 507 w 1661"/>
                <a:gd name="T71" fmla="*/ 1130 h 1843"/>
                <a:gd name="T72" fmla="*/ 577 w 1661"/>
                <a:gd name="T73" fmla="*/ 1014 h 1843"/>
                <a:gd name="T74" fmla="*/ 438 w 1661"/>
                <a:gd name="T75" fmla="*/ 853 h 1843"/>
                <a:gd name="T76" fmla="*/ 415 w 1661"/>
                <a:gd name="T77" fmla="*/ 369 h 1843"/>
                <a:gd name="T78" fmla="*/ 645 w 1661"/>
                <a:gd name="T79" fmla="*/ 116 h 1843"/>
                <a:gd name="T80" fmla="*/ 645 w 1661"/>
                <a:gd name="T81" fmla="*/ 116 h 1843"/>
                <a:gd name="T82" fmla="*/ 922 w 1661"/>
                <a:gd name="T83" fmla="*/ 46 h 1843"/>
                <a:gd name="T84" fmla="*/ 968 w 1661"/>
                <a:gd name="T85" fmla="*/ 230 h 1843"/>
                <a:gd name="T86" fmla="*/ 968 w 1661"/>
                <a:gd name="T87" fmla="*/ 230 h 1843"/>
                <a:gd name="T88" fmla="*/ 1014 w 1661"/>
                <a:gd name="T89" fmla="*/ 415 h 1843"/>
                <a:gd name="T90" fmla="*/ 1014 w 1661"/>
                <a:gd name="T91" fmla="*/ 415 h 1843"/>
                <a:gd name="T92" fmla="*/ 1061 w 1661"/>
                <a:gd name="T93" fmla="*/ 599 h 1843"/>
                <a:gd name="T94" fmla="*/ 1084 w 1661"/>
                <a:gd name="T95" fmla="*/ 691 h 1843"/>
                <a:gd name="T96" fmla="*/ 945 w 1661"/>
                <a:gd name="T97" fmla="*/ 922 h 1843"/>
                <a:gd name="T98" fmla="*/ 1476 w 1661"/>
                <a:gd name="T99" fmla="*/ 1474 h 1843"/>
                <a:gd name="T100" fmla="*/ 1661 w 1661"/>
                <a:gd name="T101" fmla="*/ 1820 h 1843"/>
                <a:gd name="T102" fmla="*/ 1315 w 1661"/>
                <a:gd name="T103" fmla="*/ 1613 h 1843"/>
                <a:gd name="T104" fmla="*/ 807 w 1661"/>
                <a:gd name="T105" fmla="*/ 1152 h 1843"/>
                <a:gd name="T106" fmla="*/ 669 w 1661"/>
                <a:gd name="T107" fmla="*/ 1383 h 1843"/>
                <a:gd name="T108" fmla="*/ 669 w 1661"/>
                <a:gd name="T109" fmla="*/ 1383 h 1843"/>
                <a:gd name="T110" fmla="*/ 692 w 1661"/>
                <a:gd name="T111" fmla="*/ 1475 h 1843"/>
                <a:gd name="T112" fmla="*/ 692 w 1661"/>
                <a:gd name="T113" fmla="*/ 1475 h 1843"/>
                <a:gd name="T114" fmla="*/ 669 w 1661"/>
                <a:gd name="T115" fmla="*/ 599 h 1843"/>
                <a:gd name="T116" fmla="*/ 692 w 1661"/>
                <a:gd name="T117" fmla="*/ 692 h 1843"/>
                <a:gd name="T118" fmla="*/ 738 w 1661"/>
                <a:gd name="T119" fmla="*/ 484 h 1843"/>
                <a:gd name="T120" fmla="*/ 715 w 1661"/>
                <a:gd name="T121" fmla="*/ 392 h 1843"/>
                <a:gd name="T122" fmla="*/ 715 w 1661"/>
                <a:gd name="T123" fmla="*/ 392 h 1843"/>
                <a:gd name="T124" fmla="*/ 645 w 1661"/>
                <a:gd name="T125" fmla="*/ 116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61" h="1843">
                  <a:moveTo>
                    <a:pt x="185" y="1015"/>
                  </a:moveTo>
                  <a:cubicBezTo>
                    <a:pt x="254" y="899"/>
                    <a:pt x="254" y="899"/>
                    <a:pt x="254" y="899"/>
                  </a:cubicBezTo>
                  <a:cubicBezTo>
                    <a:pt x="231" y="807"/>
                    <a:pt x="300" y="692"/>
                    <a:pt x="300" y="692"/>
                  </a:cubicBezTo>
                  <a:cubicBezTo>
                    <a:pt x="277" y="600"/>
                    <a:pt x="161" y="531"/>
                    <a:pt x="138" y="439"/>
                  </a:cubicBezTo>
                  <a:cubicBezTo>
                    <a:pt x="46" y="462"/>
                    <a:pt x="46" y="462"/>
                    <a:pt x="46" y="462"/>
                  </a:cubicBezTo>
                  <a:cubicBezTo>
                    <a:pt x="23" y="370"/>
                    <a:pt x="23" y="370"/>
                    <a:pt x="23" y="370"/>
                  </a:cubicBezTo>
                  <a:cubicBezTo>
                    <a:pt x="23" y="370"/>
                    <a:pt x="23" y="370"/>
                    <a:pt x="23" y="370"/>
                  </a:cubicBezTo>
                  <a:cubicBezTo>
                    <a:pt x="0" y="278"/>
                    <a:pt x="0" y="278"/>
                    <a:pt x="92" y="254"/>
                  </a:cubicBezTo>
                  <a:cubicBezTo>
                    <a:pt x="92" y="254"/>
                    <a:pt x="161" y="139"/>
                    <a:pt x="276" y="208"/>
                  </a:cubicBezTo>
                  <a:cubicBezTo>
                    <a:pt x="299" y="300"/>
                    <a:pt x="415" y="369"/>
                    <a:pt x="415" y="369"/>
                  </a:cubicBezTo>
                  <a:cubicBezTo>
                    <a:pt x="415" y="369"/>
                    <a:pt x="415" y="369"/>
                    <a:pt x="415" y="369"/>
                  </a:cubicBezTo>
                  <a:cubicBezTo>
                    <a:pt x="438" y="853"/>
                    <a:pt x="438" y="853"/>
                    <a:pt x="438" y="853"/>
                  </a:cubicBezTo>
                  <a:cubicBezTo>
                    <a:pt x="438" y="853"/>
                    <a:pt x="438" y="853"/>
                    <a:pt x="438" y="853"/>
                  </a:cubicBezTo>
                  <a:cubicBezTo>
                    <a:pt x="438" y="853"/>
                    <a:pt x="438" y="853"/>
                    <a:pt x="438" y="853"/>
                  </a:cubicBezTo>
                  <a:cubicBezTo>
                    <a:pt x="369" y="968"/>
                    <a:pt x="369" y="968"/>
                    <a:pt x="369" y="968"/>
                  </a:cubicBezTo>
                  <a:cubicBezTo>
                    <a:pt x="277" y="992"/>
                    <a:pt x="392" y="1061"/>
                    <a:pt x="507" y="1130"/>
                  </a:cubicBezTo>
                  <a:cubicBezTo>
                    <a:pt x="508" y="1521"/>
                    <a:pt x="508" y="1521"/>
                    <a:pt x="508" y="1521"/>
                  </a:cubicBezTo>
                  <a:cubicBezTo>
                    <a:pt x="415" y="1544"/>
                    <a:pt x="415" y="1544"/>
                    <a:pt x="415" y="1544"/>
                  </a:cubicBezTo>
                  <a:cubicBezTo>
                    <a:pt x="392" y="1452"/>
                    <a:pt x="300" y="1475"/>
                    <a:pt x="300" y="1475"/>
                  </a:cubicBezTo>
                  <a:cubicBezTo>
                    <a:pt x="277" y="1383"/>
                    <a:pt x="277" y="1383"/>
                    <a:pt x="254" y="1291"/>
                  </a:cubicBezTo>
                  <a:cubicBezTo>
                    <a:pt x="254" y="1291"/>
                    <a:pt x="254" y="1291"/>
                    <a:pt x="162" y="1314"/>
                  </a:cubicBezTo>
                  <a:cubicBezTo>
                    <a:pt x="139" y="1222"/>
                    <a:pt x="139" y="1222"/>
                    <a:pt x="115" y="1130"/>
                  </a:cubicBezTo>
                  <a:cubicBezTo>
                    <a:pt x="115" y="1130"/>
                    <a:pt x="92" y="1038"/>
                    <a:pt x="185" y="1015"/>
                  </a:cubicBezTo>
                  <a:close/>
                  <a:moveTo>
                    <a:pt x="415" y="369"/>
                  </a:moveTo>
                  <a:cubicBezTo>
                    <a:pt x="415" y="369"/>
                    <a:pt x="415" y="369"/>
                    <a:pt x="415" y="369"/>
                  </a:cubicBezTo>
                  <a:cubicBezTo>
                    <a:pt x="507" y="346"/>
                    <a:pt x="507" y="346"/>
                    <a:pt x="576" y="231"/>
                  </a:cubicBezTo>
                  <a:cubicBezTo>
                    <a:pt x="645" y="116"/>
                    <a:pt x="645" y="116"/>
                    <a:pt x="645" y="116"/>
                  </a:cubicBezTo>
                  <a:cubicBezTo>
                    <a:pt x="645" y="116"/>
                    <a:pt x="645" y="116"/>
                    <a:pt x="645" y="116"/>
                  </a:cubicBezTo>
                  <a:cubicBezTo>
                    <a:pt x="715" y="392"/>
                    <a:pt x="715" y="392"/>
                    <a:pt x="715" y="392"/>
                  </a:cubicBezTo>
                  <a:cubicBezTo>
                    <a:pt x="622" y="415"/>
                    <a:pt x="553" y="530"/>
                    <a:pt x="553" y="530"/>
                  </a:cubicBezTo>
                  <a:cubicBezTo>
                    <a:pt x="669" y="599"/>
                    <a:pt x="669" y="599"/>
                    <a:pt x="669" y="599"/>
                  </a:cubicBezTo>
                  <a:cubicBezTo>
                    <a:pt x="692" y="1475"/>
                    <a:pt x="692" y="1475"/>
                    <a:pt x="692" y="1475"/>
                  </a:cubicBezTo>
                  <a:cubicBezTo>
                    <a:pt x="623" y="1590"/>
                    <a:pt x="623" y="1590"/>
                    <a:pt x="623" y="1590"/>
                  </a:cubicBezTo>
                  <a:cubicBezTo>
                    <a:pt x="531" y="1613"/>
                    <a:pt x="508" y="1521"/>
                    <a:pt x="508" y="1521"/>
                  </a:cubicBezTo>
                  <a:cubicBezTo>
                    <a:pt x="507" y="1130"/>
                    <a:pt x="507" y="1130"/>
                    <a:pt x="507" y="1130"/>
                  </a:cubicBezTo>
                  <a:cubicBezTo>
                    <a:pt x="507" y="1130"/>
                    <a:pt x="507" y="1130"/>
                    <a:pt x="507" y="1130"/>
                  </a:cubicBezTo>
                  <a:cubicBezTo>
                    <a:pt x="600" y="1106"/>
                    <a:pt x="577" y="1014"/>
                    <a:pt x="577" y="1014"/>
                  </a:cubicBezTo>
                  <a:cubicBezTo>
                    <a:pt x="577" y="1014"/>
                    <a:pt x="553" y="922"/>
                    <a:pt x="438" y="853"/>
                  </a:cubicBezTo>
                  <a:lnTo>
                    <a:pt x="415" y="369"/>
                  </a:lnTo>
                  <a:close/>
                  <a:moveTo>
                    <a:pt x="645" y="116"/>
                  </a:moveTo>
                  <a:cubicBezTo>
                    <a:pt x="645" y="116"/>
                    <a:pt x="645" y="116"/>
                    <a:pt x="645" y="116"/>
                  </a:cubicBezTo>
                  <a:cubicBezTo>
                    <a:pt x="714" y="0"/>
                    <a:pt x="830" y="69"/>
                    <a:pt x="922" y="46"/>
                  </a:cubicBezTo>
                  <a:cubicBezTo>
                    <a:pt x="945" y="138"/>
                    <a:pt x="945" y="138"/>
                    <a:pt x="968" y="230"/>
                  </a:cubicBezTo>
                  <a:cubicBezTo>
                    <a:pt x="968" y="230"/>
                    <a:pt x="968" y="230"/>
                    <a:pt x="968" y="230"/>
                  </a:cubicBezTo>
                  <a:cubicBezTo>
                    <a:pt x="968" y="230"/>
                    <a:pt x="922" y="438"/>
                    <a:pt x="1014" y="415"/>
                  </a:cubicBezTo>
                  <a:cubicBezTo>
                    <a:pt x="1014" y="415"/>
                    <a:pt x="1014" y="415"/>
                    <a:pt x="1014" y="415"/>
                  </a:cubicBezTo>
                  <a:cubicBezTo>
                    <a:pt x="1107" y="392"/>
                    <a:pt x="1153" y="576"/>
                    <a:pt x="1061" y="599"/>
                  </a:cubicBezTo>
                  <a:cubicBezTo>
                    <a:pt x="1061" y="599"/>
                    <a:pt x="1061" y="599"/>
                    <a:pt x="1084" y="691"/>
                  </a:cubicBezTo>
                  <a:cubicBezTo>
                    <a:pt x="992" y="714"/>
                    <a:pt x="1015" y="806"/>
                    <a:pt x="945" y="922"/>
                  </a:cubicBezTo>
                  <a:cubicBezTo>
                    <a:pt x="1176" y="1060"/>
                    <a:pt x="1338" y="1313"/>
                    <a:pt x="1476" y="1474"/>
                  </a:cubicBezTo>
                  <a:cubicBezTo>
                    <a:pt x="1615" y="1635"/>
                    <a:pt x="1638" y="1727"/>
                    <a:pt x="1661" y="1820"/>
                  </a:cubicBezTo>
                  <a:cubicBezTo>
                    <a:pt x="1569" y="1843"/>
                    <a:pt x="1453" y="1774"/>
                    <a:pt x="1315" y="1613"/>
                  </a:cubicBezTo>
                  <a:cubicBezTo>
                    <a:pt x="807" y="1152"/>
                    <a:pt x="807" y="1152"/>
                    <a:pt x="807" y="1152"/>
                  </a:cubicBezTo>
                  <a:cubicBezTo>
                    <a:pt x="715" y="1175"/>
                    <a:pt x="738" y="1268"/>
                    <a:pt x="669" y="1383"/>
                  </a:cubicBezTo>
                  <a:cubicBezTo>
                    <a:pt x="669" y="1383"/>
                    <a:pt x="669" y="1383"/>
                    <a:pt x="669" y="1383"/>
                  </a:cubicBezTo>
                  <a:cubicBezTo>
                    <a:pt x="692" y="1475"/>
                    <a:pt x="692" y="1475"/>
                    <a:pt x="692" y="1475"/>
                  </a:cubicBezTo>
                  <a:cubicBezTo>
                    <a:pt x="692" y="1475"/>
                    <a:pt x="692" y="1475"/>
                    <a:pt x="692" y="1475"/>
                  </a:cubicBezTo>
                  <a:cubicBezTo>
                    <a:pt x="669" y="599"/>
                    <a:pt x="669" y="599"/>
                    <a:pt x="669" y="599"/>
                  </a:cubicBezTo>
                  <a:cubicBezTo>
                    <a:pt x="692" y="692"/>
                    <a:pt x="692" y="692"/>
                    <a:pt x="692" y="692"/>
                  </a:cubicBezTo>
                  <a:cubicBezTo>
                    <a:pt x="784" y="668"/>
                    <a:pt x="761" y="576"/>
                    <a:pt x="738" y="484"/>
                  </a:cubicBezTo>
                  <a:cubicBezTo>
                    <a:pt x="715" y="392"/>
                    <a:pt x="715" y="392"/>
                    <a:pt x="715" y="392"/>
                  </a:cubicBezTo>
                  <a:cubicBezTo>
                    <a:pt x="715" y="392"/>
                    <a:pt x="715" y="392"/>
                    <a:pt x="715" y="392"/>
                  </a:cubicBezTo>
                  <a:lnTo>
                    <a:pt x="645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/>
          </p:nvSpPr>
          <p:spPr bwMode="auto">
            <a:xfrm>
              <a:off x="-6316663" y="-2459038"/>
              <a:ext cx="4772025" cy="4770438"/>
            </a:xfrm>
            <a:custGeom>
              <a:avLst/>
              <a:gdLst>
                <a:gd name="T0" fmla="*/ 6317 w 12803"/>
                <a:gd name="T1" fmla="*/ 4 h 12795"/>
                <a:gd name="T2" fmla="*/ 94 w 12803"/>
                <a:gd name="T3" fmla="*/ 6462 h 12795"/>
                <a:gd name="T4" fmla="*/ 6485 w 12803"/>
                <a:gd name="T5" fmla="*/ 12791 h 12795"/>
                <a:gd name="T6" fmla="*/ 12801 w 12803"/>
                <a:gd name="T7" fmla="*/ 6310 h 12795"/>
                <a:gd name="T8" fmla="*/ 6317 w 12803"/>
                <a:gd name="T9" fmla="*/ 4 h 12795"/>
                <a:gd name="T10" fmla="*/ 6462 w 12803"/>
                <a:gd name="T11" fmla="*/ 12307 h 12795"/>
                <a:gd name="T12" fmla="*/ 6462 w 12803"/>
                <a:gd name="T13" fmla="*/ 12307 h 12795"/>
                <a:gd name="T14" fmla="*/ 486 w 12803"/>
                <a:gd name="T15" fmla="*/ 6461 h 12795"/>
                <a:gd name="T16" fmla="*/ 6340 w 12803"/>
                <a:gd name="T17" fmla="*/ 488 h 12795"/>
                <a:gd name="T18" fmla="*/ 12317 w 12803"/>
                <a:gd name="T19" fmla="*/ 6334 h 12795"/>
                <a:gd name="T20" fmla="*/ 6462 w 12803"/>
                <a:gd name="T21" fmla="*/ 12307 h 12795"/>
                <a:gd name="T22" fmla="*/ 6363 w 12803"/>
                <a:gd name="T23" fmla="*/ 580 h 12795"/>
                <a:gd name="T24" fmla="*/ 6363 w 12803"/>
                <a:gd name="T25" fmla="*/ 580 h 12795"/>
                <a:gd name="T26" fmla="*/ 670 w 12803"/>
                <a:gd name="T27" fmla="*/ 6415 h 12795"/>
                <a:gd name="T28" fmla="*/ 6416 w 12803"/>
                <a:gd name="T29" fmla="*/ 12123 h 12795"/>
                <a:gd name="T30" fmla="*/ 12224 w 12803"/>
                <a:gd name="T31" fmla="*/ 6357 h 12795"/>
                <a:gd name="T32" fmla="*/ 6363 w 12803"/>
                <a:gd name="T33" fmla="*/ 580 h 12795"/>
                <a:gd name="T34" fmla="*/ 6485 w 12803"/>
                <a:gd name="T35" fmla="*/ 12008 h 12795"/>
                <a:gd name="T36" fmla="*/ 6485 w 12803"/>
                <a:gd name="T37" fmla="*/ 12008 h 12795"/>
                <a:gd name="T38" fmla="*/ 786 w 12803"/>
                <a:gd name="T39" fmla="*/ 6484 h 12795"/>
                <a:gd name="T40" fmla="*/ 6410 w 12803"/>
                <a:gd name="T41" fmla="*/ 764 h 12795"/>
                <a:gd name="T42" fmla="*/ 12017 w 12803"/>
                <a:gd name="T43" fmla="*/ 6311 h 12795"/>
                <a:gd name="T44" fmla="*/ 6485 w 12803"/>
                <a:gd name="T45" fmla="*/ 12008 h 12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03" h="12795">
                  <a:moveTo>
                    <a:pt x="6317" y="4"/>
                  </a:moveTo>
                  <a:cubicBezTo>
                    <a:pt x="2812" y="100"/>
                    <a:pt x="0" y="2960"/>
                    <a:pt x="94" y="6462"/>
                  </a:cubicBezTo>
                  <a:cubicBezTo>
                    <a:pt x="96" y="9987"/>
                    <a:pt x="2957" y="12795"/>
                    <a:pt x="6485" y="12791"/>
                  </a:cubicBezTo>
                  <a:cubicBezTo>
                    <a:pt x="9991" y="12695"/>
                    <a:pt x="12803" y="9835"/>
                    <a:pt x="12801" y="6310"/>
                  </a:cubicBezTo>
                  <a:cubicBezTo>
                    <a:pt x="12707" y="2808"/>
                    <a:pt x="9845" y="0"/>
                    <a:pt x="6317" y="4"/>
                  </a:cubicBezTo>
                  <a:close/>
                  <a:moveTo>
                    <a:pt x="6462" y="12307"/>
                  </a:moveTo>
                  <a:cubicBezTo>
                    <a:pt x="6462" y="12307"/>
                    <a:pt x="6462" y="12307"/>
                    <a:pt x="6462" y="12307"/>
                  </a:cubicBezTo>
                  <a:cubicBezTo>
                    <a:pt x="3141" y="12357"/>
                    <a:pt x="511" y="9687"/>
                    <a:pt x="486" y="6461"/>
                  </a:cubicBezTo>
                  <a:cubicBezTo>
                    <a:pt x="438" y="3144"/>
                    <a:pt x="3112" y="514"/>
                    <a:pt x="6340" y="488"/>
                  </a:cubicBezTo>
                  <a:cubicBezTo>
                    <a:pt x="9661" y="438"/>
                    <a:pt x="12269" y="3016"/>
                    <a:pt x="12317" y="6334"/>
                  </a:cubicBezTo>
                  <a:cubicBezTo>
                    <a:pt x="12364" y="9651"/>
                    <a:pt x="9783" y="12258"/>
                    <a:pt x="6462" y="12307"/>
                  </a:cubicBezTo>
                  <a:close/>
                  <a:moveTo>
                    <a:pt x="6363" y="580"/>
                  </a:moveTo>
                  <a:cubicBezTo>
                    <a:pt x="6363" y="580"/>
                    <a:pt x="6363" y="580"/>
                    <a:pt x="6363" y="580"/>
                  </a:cubicBezTo>
                  <a:cubicBezTo>
                    <a:pt x="3158" y="699"/>
                    <a:pt x="576" y="3305"/>
                    <a:pt x="670" y="6415"/>
                  </a:cubicBezTo>
                  <a:cubicBezTo>
                    <a:pt x="695" y="9641"/>
                    <a:pt x="3303" y="12218"/>
                    <a:pt x="6416" y="12123"/>
                  </a:cubicBezTo>
                  <a:cubicBezTo>
                    <a:pt x="9644" y="12096"/>
                    <a:pt x="12226" y="9490"/>
                    <a:pt x="12224" y="6357"/>
                  </a:cubicBezTo>
                  <a:cubicBezTo>
                    <a:pt x="12107" y="3154"/>
                    <a:pt x="9500" y="577"/>
                    <a:pt x="6363" y="580"/>
                  </a:cubicBezTo>
                  <a:close/>
                  <a:moveTo>
                    <a:pt x="6485" y="12008"/>
                  </a:moveTo>
                  <a:cubicBezTo>
                    <a:pt x="6485" y="12008"/>
                    <a:pt x="6485" y="12008"/>
                    <a:pt x="6485" y="12008"/>
                  </a:cubicBezTo>
                  <a:cubicBezTo>
                    <a:pt x="3372" y="12103"/>
                    <a:pt x="764" y="9525"/>
                    <a:pt x="786" y="6484"/>
                  </a:cubicBezTo>
                  <a:cubicBezTo>
                    <a:pt x="692" y="3374"/>
                    <a:pt x="3273" y="768"/>
                    <a:pt x="6410" y="764"/>
                  </a:cubicBezTo>
                  <a:cubicBezTo>
                    <a:pt x="9431" y="692"/>
                    <a:pt x="12015" y="3178"/>
                    <a:pt x="12017" y="6311"/>
                  </a:cubicBezTo>
                  <a:cubicBezTo>
                    <a:pt x="12111" y="9421"/>
                    <a:pt x="9621" y="12004"/>
                    <a:pt x="6485" y="120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15"/>
            <p:cNvSpPr/>
            <p:nvPr/>
          </p:nvSpPr>
          <p:spPr bwMode="auto">
            <a:xfrm>
              <a:off x="-5722938" y="-746125"/>
              <a:ext cx="412750" cy="327025"/>
            </a:xfrm>
            <a:custGeom>
              <a:avLst/>
              <a:gdLst>
                <a:gd name="T0" fmla="*/ 900 w 1107"/>
                <a:gd name="T1" fmla="*/ 875 h 875"/>
                <a:gd name="T2" fmla="*/ 600 w 1107"/>
                <a:gd name="T3" fmla="*/ 852 h 875"/>
                <a:gd name="T4" fmla="*/ 692 w 1107"/>
                <a:gd name="T5" fmla="*/ 829 h 875"/>
                <a:gd name="T6" fmla="*/ 877 w 1107"/>
                <a:gd name="T7" fmla="*/ 782 h 875"/>
                <a:gd name="T8" fmla="*/ 923 w 1107"/>
                <a:gd name="T9" fmla="*/ 575 h 875"/>
                <a:gd name="T10" fmla="*/ 992 w 1107"/>
                <a:gd name="T11" fmla="*/ 460 h 875"/>
                <a:gd name="T12" fmla="*/ 876 w 1107"/>
                <a:gd name="T13" fmla="*/ 391 h 875"/>
                <a:gd name="T14" fmla="*/ 876 w 1107"/>
                <a:gd name="T15" fmla="*/ 391 h 875"/>
                <a:gd name="T16" fmla="*/ 784 w 1107"/>
                <a:gd name="T17" fmla="*/ 414 h 875"/>
                <a:gd name="T18" fmla="*/ 623 w 1107"/>
                <a:gd name="T19" fmla="*/ 552 h 875"/>
                <a:gd name="T20" fmla="*/ 392 w 1107"/>
                <a:gd name="T21" fmla="*/ 806 h 875"/>
                <a:gd name="T22" fmla="*/ 185 w 1107"/>
                <a:gd name="T23" fmla="*/ 760 h 875"/>
                <a:gd name="T24" fmla="*/ 46 w 1107"/>
                <a:gd name="T25" fmla="*/ 599 h 875"/>
                <a:gd name="T26" fmla="*/ 0 w 1107"/>
                <a:gd name="T27" fmla="*/ 415 h 875"/>
                <a:gd name="T28" fmla="*/ 69 w 1107"/>
                <a:gd name="T29" fmla="*/ 300 h 875"/>
                <a:gd name="T30" fmla="*/ 138 w 1107"/>
                <a:gd name="T31" fmla="*/ 184 h 875"/>
                <a:gd name="T32" fmla="*/ 138 w 1107"/>
                <a:gd name="T33" fmla="*/ 184 h 875"/>
                <a:gd name="T34" fmla="*/ 115 w 1107"/>
                <a:gd name="T35" fmla="*/ 92 h 875"/>
                <a:gd name="T36" fmla="*/ 115 w 1107"/>
                <a:gd name="T37" fmla="*/ 92 h 875"/>
                <a:gd name="T38" fmla="*/ 92 w 1107"/>
                <a:gd name="T39" fmla="*/ 0 h 875"/>
                <a:gd name="T40" fmla="*/ 507 w 1107"/>
                <a:gd name="T41" fmla="*/ 92 h 875"/>
                <a:gd name="T42" fmla="*/ 438 w 1107"/>
                <a:gd name="T43" fmla="*/ 207 h 875"/>
                <a:gd name="T44" fmla="*/ 230 w 1107"/>
                <a:gd name="T45" fmla="*/ 161 h 875"/>
                <a:gd name="T46" fmla="*/ 92 w 1107"/>
                <a:gd name="T47" fmla="*/ 392 h 875"/>
                <a:gd name="T48" fmla="*/ 115 w 1107"/>
                <a:gd name="T49" fmla="*/ 484 h 875"/>
                <a:gd name="T50" fmla="*/ 138 w 1107"/>
                <a:gd name="T51" fmla="*/ 576 h 875"/>
                <a:gd name="T52" fmla="*/ 231 w 1107"/>
                <a:gd name="T53" fmla="*/ 553 h 875"/>
                <a:gd name="T54" fmla="*/ 323 w 1107"/>
                <a:gd name="T55" fmla="*/ 530 h 875"/>
                <a:gd name="T56" fmla="*/ 392 w 1107"/>
                <a:gd name="T57" fmla="*/ 414 h 875"/>
                <a:gd name="T58" fmla="*/ 553 w 1107"/>
                <a:gd name="T59" fmla="*/ 276 h 875"/>
                <a:gd name="T60" fmla="*/ 738 w 1107"/>
                <a:gd name="T61" fmla="*/ 230 h 875"/>
                <a:gd name="T62" fmla="*/ 830 w 1107"/>
                <a:gd name="T63" fmla="*/ 207 h 875"/>
                <a:gd name="T64" fmla="*/ 968 w 1107"/>
                <a:gd name="T65" fmla="*/ 368 h 875"/>
                <a:gd name="T66" fmla="*/ 1038 w 1107"/>
                <a:gd name="T67" fmla="*/ 644 h 875"/>
                <a:gd name="T68" fmla="*/ 946 w 1107"/>
                <a:gd name="T69" fmla="*/ 667 h 875"/>
                <a:gd name="T70" fmla="*/ 969 w 1107"/>
                <a:gd name="T71" fmla="*/ 759 h 875"/>
                <a:gd name="T72" fmla="*/ 877 w 1107"/>
                <a:gd name="T73" fmla="*/ 782 h 875"/>
                <a:gd name="T74" fmla="*/ 900 w 1107"/>
                <a:gd name="T75" fmla="*/ 875 h 875"/>
                <a:gd name="T76" fmla="*/ 992 w 1107"/>
                <a:gd name="T77" fmla="*/ 852 h 875"/>
                <a:gd name="T78" fmla="*/ 900 w 1107"/>
                <a:gd name="T79" fmla="*/ 875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07" h="875">
                  <a:moveTo>
                    <a:pt x="900" y="875"/>
                  </a:moveTo>
                  <a:cubicBezTo>
                    <a:pt x="600" y="852"/>
                    <a:pt x="600" y="852"/>
                    <a:pt x="600" y="852"/>
                  </a:cubicBezTo>
                  <a:cubicBezTo>
                    <a:pt x="692" y="829"/>
                    <a:pt x="692" y="829"/>
                    <a:pt x="692" y="829"/>
                  </a:cubicBezTo>
                  <a:cubicBezTo>
                    <a:pt x="692" y="829"/>
                    <a:pt x="784" y="806"/>
                    <a:pt x="877" y="782"/>
                  </a:cubicBezTo>
                  <a:cubicBezTo>
                    <a:pt x="946" y="667"/>
                    <a:pt x="946" y="667"/>
                    <a:pt x="923" y="575"/>
                  </a:cubicBezTo>
                  <a:cubicBezTo>
                    <a:pt x="1015" y="552"/>
                    <a:pt x="992" y="460"/>
                    <a:pt x="992" y="460"/>
                  </a:cubicBezTo>
                  <a:cubicBezTo>
                    <a:pt x="876" y="391"/>
                    <a:pt x="876" y="391"/>
                    <a:pt x="876" y="391"/>
                  </a:cubicBezTo>
                  <a:cubicBezTo>
                    <a:pt x="876" y="391"/>
                    <a:pt x="876" y="391"/>
                    <a:pt x="876" y="391"/>
                  </a:cubicBezTo>
                  <a:cubicBezTo>
                    <a:pt x="784" y="414"/>
                    <a:pt x="784" y="414"/>
                    <a:pt x="784" y="414"/>
                  </a:cubicBezTo>
                  <a:cubicBezTo>
                    <a:pt x="692" y="437"/>
                    <a:pt x="715" y="529"/>
                    <a:pt x="623" y="552"/>
                  </a:cubicBezTo>
                  <a:cubicBezTo>
                    <a:pt x="554" y="668"/>
                    <a:pt x="485" y="783"/>
                    <a:pt x="392" y="806"/>
                  </a:cubicBezTo>
                  <a:cubicBezTo>
                    <a:pt x="392" y="806"/>
                    <a:pt x="300" y="829"/>
                    <a:pt x="185" y="760"/>
                  </a:cubicBezTo>
                  <a:cubicBezTo>
                    <a:pt x="185" y="760"/>
                    <a:pt x="69" y="691"/>
                    <a:pt x="46" y="599"/>
                  </a:cubicBezTo>
                  <a:cubicBezTo>
                    <a:pt x="23" y="507"/>
                    <a:pt x="23" y="507"/>
                    <a:pt x="0" y="415"/>
                  </a:cubicBezTo>
                  <a:cubicBezTo>
                    <a:pt x="69" y="300"/>
                    <a:pt x="69" y="300"/>
                    <a:pt x="69" y="300"/>
                  </a:cubicBezTo>
                  <a:cubicBezTo>
                    <a:pt x="69" y="300"/>
                    <a:pt x="46" y="207"/>
                    <a:pt x="138" y="184"/>
                  </a:cubicBezTo>
                  <a:cubicBezTo>
                    <a:pt x="138" y="184"/>
                    <a:pt x="138" y="184"/>
                    <a:pt x="138" y="184"/>
                  </a:cubicBezTo>
                  <a:cubicBezTo>
                    <a:pt x="115" y="92"/>
                    <a:pt x="115" y="92"/>
                    <a:pt x="115" y="92"/>
                  </a:cubicBezTo>
                  <a:cubicBezTo>
                    <a:pt x="115" y="92"/>
                    <a:pt x="115" y="92"/>
                    <a:pt x="115" y="92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507" y="92"/>
                    <a:pt x="507" y="92"/>
                    <a:pt x="507" y="92"/>
                  </a:cubicBezTo>
                  <a:cubicBezTo>
                    <a:pt x="438" y="207"/>
                    <a:pt x="438" y="207"/>
                    <a:pt x="438" y="207"/>
                  </a:cubicBezTo>
                  <a:cubicBezTo>
                    <a:pt x="323" y="138"/>
                    <a:pt x="323" y="138"/>
                    <a:pt x="230" y="161"/>
                  </a:cubicBezTo>
                  <a:cubicBezTo>
                    <a:pt x="161" y="276"/>
                    <a:pt x="69" y="300"/>
                    <a:pt x="92" y="392"/>
                  </a:cubicBezTo>
                  <a:cubicBezTo>
                    <a:pt x="115" y="484"/>
                    <a:pt x="115" y="484"/>
                    <a:pt x="115" y="484"/>
                  </a:cubicBezTo>
                  <a:cubicBezTo>
                    <a:pt x="138" y="576"/>
                    <a:pt x="138" y="576"/>
                    <a:pt x="138" y="576"/>
                  </a:cubicBezTo>
                  <a:cubicBezTo>
                    <a:pt x="231" y="553"/>
                    <a:pt x="231" y="553"/>
                    <a:pt x="231" y="553"/>
                  </a:cubicBezTo>
                  <a:cubicBezTo>
                    <a:pt x="323" y="530"/>
                    <a:pt x="323" y="530"/>
                    <a:pt x="323" y="530"/>
                  </a:cubicBezTo>
                  <a:cubicBezTo>
                    <a:pt x="323" y="530"/>
                    <a:pt x="415" y="507"/>
                    <a:pt x="392" y="414"/>
                  </a:cubicBezTo>
                  <a:cubicBezTo>
                    <a:pt x="484" y="391"/>
                    <a:pt x="553" y="276"/>
                    <a:pt x="553" y="276"/>
                  </a:cubicBezTo>
                  <a:cubicBezTo>
                    <a:pt x="646" y="253"/>
                    <a:pt x="646" y="253"/>
                    <a:pt x="738" y="230"/>
                  </a:cubicBezTo>
                  <a:cubicBezTo>
                    <a:pt x="830" y="207"/>
                    <a:pt x="830" y="207"/>
                    <a:pt x="830" y="207"/>
                  </a:cubicBezTo>
                  <a:cubicBezTo>
                    <a:pt x="945" y="276"/>
                    <a:pt x="945" y="276"/>
                    <a:pt x="968" y="368"/>
                  </a:cubicBezTo>
                  <a:cubicBezTo>
                    <a:pt x="1084" y="437"/>
                    <a:pt x="1107" y="529"/>
                    <a:pt x="1038" y="644"/>
                  </a:cubicBezTo>
                  <a:cubicBezTo>
                    <a:pt x="1038" y="644"/>
                    <a:pt x="1038" y="644"/>
                    <a:pt x="946" y="667"/>
                  </a:cubicBezTo>
                  <a:cubicBezTo>
                    <a:pt x="969" y="759"/>
                    <a:pt x="969" y="759"/>
                    <a:pt x="969" y="759"/>
                  </a:cubicBezTo>
                  <a:cubicBezTo>
                    <a:pt x="877" y="782"/>
                    <a:pt x="877" y="782"/>
                    <a:pt x="877" y="782"/>
                  </a:cubicBezTo>
                  <a:cubicBezTo>
                    <a:pt x="900" y="875"/>
                    <a:pt x="900" y="875"/>
                    <a:pt x="900" y="875"/>
                  </a:cubicBezTo>
                  <a:cubicBezTo>
                    <a:pt x="900" y="875"/>
                    <a:pt x="900" y="875"/>
                    <a:pt x="992" y="852"/>
                  </a:cubicBezTo>
                  <a:lnTo>
                    <a:pt x="900" y="8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16"/>
            <p:cNvSpPr/>
            <p:nvPr/>
          </p:nvSpPr>
          <p:spPr bwMode="auto">
            <a:xfrm>
              <a:off x="-5783263" y="-419100"/>
              <a:ext cx="404813" cy="377825"/>
            </a:xfrm>
            <a:custGeom>
              <a:avLst/>
              <a:gdLst>
                <a:gd name="T0" fmla="*/ 1084 w 1084"/>
                <a:gd name="T1" fmla="*/ 92 h 1014"/>
                <a:gd name="T2" fmla="*/ 992 w 1084"/>
                <a:gd name="T3" fmla="*/ 507 h 1014"/>
                <a:gd name="T4" fmla="*/ 992 w 1084"/>
                <a:gd name="T5" fmla="*/ 507 h 1014"/>
                <a:gd name="T6" fmla="*/ 992 w 1084"/>
                <a:gd name="T7" fmla="*/ 507 h 1014"/>
                <a:gd name="T8" fmla="*/ 969 w 1084"/>
                <a:gd name="T9" fmla="*/ 414 h 1014"/>
                <a:gd name="T10" fmla="*/ 969 w 1084"/>
                <a:gd name="T11" fmla="*/ 414 h 1014"/>
                <a:gd name="T12" fmla="*/ 853 w 1084"/>
                <a:gd name="T13" fmla="*/ 345 h 1014"/>
                <a:gd name="T14" fmla="*/ 369 w 1084"/>
                <a:gd name="T15" fmla="*/ 369 h 1014"/>
                <a:gd name="T16" fmla="*/ 161 w 1084"/>
                <a:gd name="T17" fmla="*/ 323 h 1014"/>
                <a:gd name="T18" fmla="*/ 69 w 1084"/>
                <a:gd name="T19" fmla="*/ 346 h 1014"/>
                <a:gd name="T20" fmla="*/ 92 w 1084"/>
                <a:gd name="T21" fmla="*/ 438 h 1014"/>
                <a:gd name="T22" fmla="*/ 139 w 1084"/>
                <a:gd name="T23" fmla="*/ 623 h 1014"/>
                <a:gd name="T24" fmla="*/ 162 w 1084"/>
                <a:gd name="T25" fmla="*/ 715 h 1014"/>
                <a:gd name="T26" fmla="*/ 369 w 1084"/>
                <a:gd name="T27" fmla="*/ 761 h 1014"/>
                <a:gd name="T28" fmla="*/ 784 w 1084"/>
                <a:gd name="T29" fmla="*/ 852 h 1014"/>
                <a:gd name="T30" fmla="*/ 877 w 1084"/>
                <a:gd name="T31" fmla="*/ 829 h 1014"/>
                <a:gd name="T32" fmla="*/ 969 w 1084"/>
                <a:gd name="T33" fmla="*/ 806 h 1014"/>
                <a:gd name="T34" fmla="*/ 946 w 1084"/>
                <a:gd name="T35" fmla="*/ 714 h 1014"/>
                <a:gd name="T36" fmla="*/ 946 w 1084"/>
                <a:gd name="T37" fmla="*/ 714 h 1014"/>
                <a:gd name="T38" fmla="*/ 923 w 1084"/>
                <a:gd name="T39" fmla="*/ 1014 h 1014"/>
                <a:gd name="T40" fmla="*/ 923 w 1084"/>
                <a:gd name="T41" fmla="*/ 1014 h 1014"/>
                <a:gd name="T42" fmla="*/ 923 w 1084"/>
                <a:gd name="T43" fmla="*/ 1014 h 1014"/>
                <a:gd name="T44" fmla="*/ 900 w 1084"/>
                <a:gd name="T45" fmla="*/ 921 h 1014"/>
                <a:gd name="T46" fmla="*/ 900 w 1084"/>
                <a:gd name="T47" fmla="*/ 921 h 1014"/>
                <a:gd name="T48" fmla="*/ 784 w 1084"/>
                <a:gd name="T49" fmla="*/ 852 h 1014"/>
                <a:gd name="T50" fmla="*/ 392 w 1084"/>
                <a:gd name="T51" fmla="*/ 853 h 1014"/>
                <a:gd name="T52" fmla="*/ 185 w 1084"/>
                <a:gd name="T53" fmla="*/ 807 h 1014"/>
                <a:gd name="T54" fmla="*/ 46 w 1084"/>
                <a:gd name="T55" fmla="*/ 646 h 1014"/>
                <a:gd name="T56" fmla="*/ 0 w 1084"/>
                <a:gd name="T57" fmla="*/ 462 h 1014"/>
                <a:gd name="T58" fmla="*/ 46 w 1084"/>
                <a:gd name="T59" fmla="*/ 254 h 1014"/>
                <a:gd name="T60" fmla="*/ 207 w 1084"/>
                <a:gd name="T61" fmla="*/ 116 h 1014"/>
                <a:gd name="T62" fmla="*/ 392 w 1084"/>
                <a:gd name="T63" fmla="*/ 69 h 1014"/>
                <a:gd name="T64" fmla="*/ 899 w 1084"/>
                <a:gd name="T65" fmla="*/ 138 h 1014"/>
                <a:gd name="T66" fmla="*/ 992 w 1084"/>
                <a:gd name="T67" fmla="*/ 115 h 1014"/>
                <a:gd name="T68" fmla="*/ 992 w 1084"/>
                <a:gd name="T69" fmla="*/ 115 h 1014"/>
                <a:gd name="T70" fmla="*/ 1061 w 1084"/>
                <a:gd name="T71" fmla="*/ 0 h 1014"/>
                <a:gd name="T72" fmla="*/ 1084 w 1084"/>
                <a:gd name="T73" fmla="*/ 92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4" h="1014">
                  <a:moveTo>
                    <a:pt x="1084" y="92"/>
                  </a:moveTo>
                  <a:cubicBezTo>
                    <a:pt x="992" y="507"/>
                    <a:pt x="992" y="507"/>
                    <a:pt x="992" y="507"/>
                  </a:cubicBezTo>
                  <a:cubicBezTo>
                    <a:pt x="992" y="507"/>
                    <a:pt x="992" y="507"/>
                    <a:pt x="992" y="507"/>
                  </a:cubicBezTo>
                  <a:cubicBezTo>
                    <a:pt x="992" y="507"/>
                    <a:pt x="992" y="507"/>
                    <a:pt x="992" y="507"/>
                  </a:cubicBezTo>
                  <a:cubicBezTo>
                    <a:pt x="969" y="414"/>
                    <a:pt x="969" y="414"/>
                    <a:pt x="969" y="414"/>
                  </a:cubicBezTo>
                  <a:cubicBezTo>
                    <a:pt x="969" y="414"/>
                    <a:pt x="969" y="414"/>
                    <a:pt x="969" y="414"/>
                  </a:cubicBezTo>
                  <a:cubicBezTo>
                    <a:pt x="969" y="414"/>
                    <a:pt x="876" y="438"/>
                    <a:pt x="853" y="345"/>
                  </a:cubicBezTo>
                  <a:cubicBezTo>
                    <a:pt x="369" y="369"/>
                    <a:pt x="369" y="369"/>
                    <a:pt x="369" y="369"/>
                  </a:cubicBezTo>
                  <a:cubicBezTo>
                    <a:pt x="254" y="300"/>
                    <a:pt x="254" y="300"/>
                    <a:pt x="161" y="323"/>
                  </a:cubicBezTo>
                  <a:cubicBezTo>
                    <a:pt x="161" y="323"/>
                    <a:pt x="161" y="323"/>
                    <a:pt x="69" y="346"/>
                  </a:cubicBezTo>
                  <a:cubicBezTo>
                    <a:pt x="92" y="438"/>
                    <a:pt x="92" y="438"/>
                    <a:pt x="92" y="438"/>
                  </a:cubicBezTo>
                  <a:cubicBezTo>
                    <a:pt x="23" y="554"/>
                    <a:pt x="23" y="554"/>
                    <a:pt x="139" y="623"/>
                  </a:cubicBezTo>
                  <a:cubicBezTo>
                    <a:pt x="162" y="715"/>
                    <a:pt x="162" y="715"/>
                    <a:pt x="162" y="715"/>
                  </a:cubicBezTo>
                  <a:cubicBezTo>
                    <a:pt x="162" y="715"/>
                    <a:pt x="277" y="784"/>
                    <a:pt x="369" y="761"/>
                  </a:cubicBezTo>
                  <a:cubicBezTo>
                    <a:pt x="784" y="852"/>
                    <a:pt x="784" y="852"/>
                    <a:pt x="784" y="852"/>
                  </a:cubicBezTo>
                  <a:cubicBezTo>
                    <a:pt x="877" y="829"/>
                    <a:pt x="877" y="829"/>
                    <a:pt x="877" y="829"/>
                  </a:cubicBezTo>
                  <a:cubicBezTo>
                    <a:pt x="877" y="829"/>
                    <a:pt x="877" y="829"/>
                    <a:pt x="969" y="806"/>
                  </a:cubicBezTo>
                  <a:cubicBezTo>
                    <a:pt x="946" y="714"/>
                    <a:pt x="946" y="714"/>
                    <a:pt x="946" y="714"/>
                  </a:cubicBezTo>
                  <a:cubicBezTo>
                    <a:pt x="946" y="714"/>
                    <a:pt x="946" y="714"/>
                    <a:pt x="946" y="714"/>
                  </a:cubicBezTo>
                  <a:cubicBezTo>
                    <a:pt x="923" y="1014"/>
                    <a:pt x="923" y="1014"/>
                    <a:pt x="923" y="1014"/>
                  </a:cubicBezTo>
                  <a:cubicBezTo>
                    <a:pt x="923" y="1014"/>
                    <a:pt x="923" y="1014"/>
                    <a:pt x="923" y="1014"/>
                  </a:cubicBezTo>
                  <a:cubicBezTo>
                    <a:pt x="923" y="1014"/>
                    <a:pt x="923" y="1014"/>
                    <a:pt x="923" y="1014"/>
                  </a:cubicBezTo>
                  <a:cubicBezTo>
                    <a:pt x="923" y="1014"/>
                    <a:pt x="923" y="1014"/>
                    <a:pt x="900" y="921"/>
                  </a:cubicBezTo>
                  <a:cubicBezTo>
                    <a:pt x="900" y="921"/>
                    <a:pt x="900" y="921"/>
                    <a:pt x="900" y="921"/>
                  </a:cubicBezTo>
                  <a:cubicBezTo>
                    <a:pt x="900" y="921"/>
                    <a:pt x="808" y="945"/>
                    <a:pt x="784" y="852"/>
                  </a:cubicBezTo>
                  <a:cubicBezTo>
                    <a:pt x="392" y="853"/>
                    <a:pt x="392" y="853"/>
                    <a:pt x="392" y="853"/>
                  </a:cubicBezTo>
                  <a:cubicBezTo>
                    <a:pt x="277" y="784"/>
                    <a:pt x="185" y="807"/>
                    <a:pt x="185" y="807"/>
                  </a:cubicBezTo>
                  <a:cubicBezTo>
                    <a:pt x="69" y="738"/>
                    <a:pt x="69" y="738"/>
                    <a:pt x="46" y="646"/>
                  </a:cubicBezTo>
                  <a:cubicBezTo>
                    <a:pt x="23" y="554"/>
                    <a:pt x="23" y="554"/>
                    <a:pt x="0" y="462"/>
                  </a:cubicBezTo>
                  <a:cubicBezTo>
                    <a:pt x="69" y="346"/>
                    <a:pt x="46" y="254"/>
                    <a:pt x="46" y="254"/>
                  </a:cubicBezTo>
                  <a:cubicBezTo>
                    <a:pt x="115" y="139"/>
                    <a:pt x="115" y="139"/>
                    <a:pt x="207" y="116"/>
                  </a:cubicBezTo>
                  <a:cubicBezTo>
                    <a:pt x="300" y="93"/>
                    <a:pt x="300" y="93"/>
                    <a:pt x="392" y="69"/>
                  </a:cubicBezTo>
                  <a:cubicBezTo>
                    <a:pt x="899" y="138"/>
                    <a:pt x="899" y="138"/>
                    <a:pt x="899" y="138"/>
                  </a:cubicBezTo>
                  <a:cubicBezTo>
                    <a:pt x="992" y="115"/>
                    <a:pt x="992" y="115"/>
                    <a:pt x="992" y="115"/>
                  </a:cubicBezTo>
                  <a:cubicBezTo>
                    <a:pt x="992" y="115"/>
                    <a:pt x="992" y="115"/>
                    <a:pt x="992" y="115"/>
                  </a:cubicBezTo>
                  <a:cubicBezTo>
                    <a:pt x="992" y="115"/>
                    <a:pt x="992" y="115"/>
                    <a:pt x="1061" y="0"/>
                  </a:cubicBezTo>
                  <a:lnTo>
                    <a:pt x="108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17"/>
            <p:cNvSpPr/>
            <p:nvPr/>
          </p:nvSpPr>
          <p:spPr bwMode="auto">
            <a:xfrm>
              <a:off x="-5808663" y="-84138"/>
              <a:ext cx="412750" cy="368300"/>
            </a:xfrm>
            <a:custGeom>
              <a:avLst/>
              <a:gdLst>
                <a:gd name="T0" fmla="*/ 1038 w 1108"/>
                <a:gd name="T1" fmla="*/ 300 h 991"/>
                <a:gd name="T2" fmla="*/ 485 w 1108"/>
                <a:gd name="T3" fmla="*/ 830 h 991"/>
                <a:gd name="T4" fmla="*/ 877 w 1108"/>
                <a:gd name="T5" fmla="*/ 830 h 991"/>
                <a:gd name="T6" fmla="*/ 969 w 1108"/>
                <a:gd name="T7" fmla="*/ 807 h 991"/>
                <a:gd name="T8" fmla="*/ 1038 w 1108"/>
                <a:gd name="T9" fmla="*/ 691 h 991"/>
                <a:gd name="T10" fmla="*/ 1038 w 1108"/>
                <a:gd name="T11" fmla="*/ 691 h 991"/>
                <a:gd name="T12" fmla="*/ 1108 w 1108"/>
                <a:gd name="T13" fmla="*/ 968 h 991"/>
                <a:gd name="T14" fmla="*/ 1015 w 1108"/>
                <a:gd name="T15" fmla="*/ 991 h 991"/>
                <a:gd name="T16" fmla="*/ 992 w 1108"/>
                <a:gd name="T17" fmla="*/ 899 h 991"/>
                <a:gd name="T18" fmla="*/ 992 w 1108"/>
                <a:gd name="T19" fmla="*/ 899 h 991"/>
                <a:gd name="T20" fmla="*/ 900 w 1108"/>
                <a:gd name="T21" fmla="*/ 922 h 991"/>
                <a:gd name="T22" fmla="*/ 24 w 1108"/>
                <a:gd name="T23" fmla="*/ 946 h 991"/>
                <a:gd name="T24" fmla="*/ 24 w 1108"/>
                <a:gd name="T25" fmla="*/ 946 h 991"/>
                <a:gd name="T26" fmla="*/ 807 w 1108"/>
                <a:gd name="T27" fmla="*/ 162 h 991"/>
                <a:gd name="T28" fmla="*/ 231 w 1108"/>
                <a:gd name="T29" fmla="*/ 208 h 991"/>
                <a:gd name="T30" fmla="*/ 139 w 1108"/>
                <a:gd name="T31" fmla="*/ 232 h 991"/>
                <a:gd name="T32" fmla="*/ 69 w 1108"/>
                <a:gd name="T33" fmla="*/ 347 h 991"/>
                <a:gd name="T34" fmla="*/ 69 w 1108"/>
                <a:gd name="T35" fmla="*/ 347 h 991"/>
                <a:gd name="T36" fmla="*/ 69 w 1108"/>
                <a:gd name="T37" fmla="*/ 347 h 991"/>
                <a:gd name="T38" fmla="*/ 0 w 1108"/>
                <a:gd name="T39" fmla="*/ 71 h 991"/>
                <a:gd name="T40" fmla="*/ 92 w 1108"/>
                <a:gd name="T41" fmla="*/ 47 h 991"/>
                <a:gd name="T42" fmla="*/ 116 w 1108"/>
                <a:gd name="T43" fmla="*/ 139 h 991"/>
                <a:gd name="T44" fmla="*/ 231 w 1108"/>
                <a:gd name="T45" fmla="*/ 208 h 991"/>
                <a:gd name="T46" fmla="*/ 900 w 1108"/>
                <a:gd name="T47" fmla="*/ 139 h 991"/>
                <a:gd name="T48" fmla="*/ 900 w 1108"/>
                <a:gd name="T49" fmla="*/ 139 h 991"/>
                <a:gd name="T50" fmla="*/ 969 w 1108"/>
                <a:gd name="T51" fmla="*/ 23 h 991"/>
                <a:gd name="T52" fmla="*/ 969 w 1108"/>
                <a:gd name="T53" fmla="*/ 23 h 991"/>
                <a:gd name="T54" fmla="*/ 1061 w 1108"/>
                <a:gd name="T55" fmla="*/ 0 h 991"/>
                <a:gd name="T56" fmla="*/ 1038 w 1108"/>
                <a:gd name="T57" fmla="*/ 30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08" h="991">
                  <a:moveTo>
                    <a:pt x="1038" y="300"/>
                  </a:moveTo>
                  <a:cubicBezTo>
                    <a:pt x="485" y="830"/>
                    <a:pt x="485" y="830"/>
                    <a:pt x="485" y="830"/>
                  </a:cubicBezTo>
                  <a:cubicBezTo>
                    <a:pt x="877" y="830"/>
                    <a:pt x="877" y="830"/>
                    <a:pt x="877" y="830"/>
                  </a:cubicBezTo>
                  <a:cubicBezTo>
                    <a:pt x="969" y="807"/>
                    <a:pt x="969" y="807"/>
                    <a:pt x="969" y="807"/>
                  </a:cubicBezTo>
                  <a:cubicBezTo>
                    <a:pt x="1061" y="784"/>
                    <a:pt x="1038" y="691"/>
                    <a:pt x="1038" y="691"/>
                  </a:cubicBezTo>
                  <a:cubicBezTo>
                    <a:pt x="1038" y="691"/>
                    <a:pt x="1038" y="691"/>
                    <a:pt x="1038" y="691"/>
                  </a:cubicBezTo>
                  <a:cubicBezTo>
                    <a:pt x="1108" y="968"/>
                    <a:pt x="1108" y="968"/>
                    <a:pt x="1108" y="968"/>
                  </a:cubicBezTo>
                  <a:cubicBezTo>
                    <a:pt x="1015" y="991"/>
                    <a:pt x="1015" y="991"/>
                    <a:pt x="1015" y="991"/>
                  </a:cubicBezTo>
                  <a:cubicBezTo>
                    <a:pt x="992" y="899"/>
                    <a:pt x="992" y="899"/>
                    <a:pt x="992" y="899"/>
                  </a:cubicBezTo>
                  <a:cubicBezTo>
                    <a:pt x="992" y="899"/>
                    <a:pt x="992" y="899"/>
                    <a:pt x="992" y="899"/>
                  </a:cubicBezTo>
                  <a:cubicBezTo>
                    <a:pt x="900" y="922"/>
                    <a:pt x="900" y="922"/>
                    <a:pt x="900" y="922"/>
                  </a:cubicBezTo>
                  <a:cubicBezTo>
                    <a:pt x="24" y="946"/>
                    <a:pt x="24" y="946"/>
                    <a:pt x="24" y="946"/>
                  </a:cubicBezTo>
                  <a:cubicBezTo>
                    <a:pt x="24" y="946"/>
                    <a:pt x="24" y="946"/>
                    <a:pt x="24" y="946"/>
                  </a:cubicBezTo>
                  <a:cubicBezTo>
                    <a:pt x="807" y="162"/>
                    <a:pt x="807" y="162"/>
                    <a:pt x="807" y="162"/>
                  </a:cubicBezTo>
                  <a:cubicBezTo>
                    <a:pt x="231" y="208"/>
                    <a:pt x="231" y="208"/>
                    <a:pt x="231" y="208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69" y="347"/>
                    <a:pt x="69" y="347"/>
                    <a:pt x="69" y="347"/>
                  </a:cubicBezTo>
                  <a:cubicBezTo>
                    <a:pt x="69" y="347"/>
                    <a:pt x="69" y="347"/>
                    <a:pt x="69" y="347"/>
                  </a:cubicBezTo>
                  <a:cubicBezTo>
                    <a:pt x="69" y="347"/>
                    <a:pt x="69" y="347"/>
                    <a:pt x="69" y="347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39"/>
                    <a:pt x="139" y="232"/>
                    <a:pt x="231" y="208"/>
                  </a:cubicBezTo>
                  <a:cubicBezTo>
                    <a:pt x="900" y="139"/>
                    <a:pt x="900" y="139"/>
                    <a:pt x="900" y="139"/>
                  </a:cubicBezTo>
                  <a:cubicBezTo>
                    <a:pt x="900" y="139"/>
                    <a:pt x="900" y="139"/>
                    <a:pt x="900" y="139"/>
                  </a:cubicBezTo>
                  <a:cubicBezTo>
                    <a:pt x="992" y="116"/>
                    <a:pt x="992" y="116"/>
                    <a:pt x="969" y="23"/>
                  </a:cubicBezTo>
                  <a:cubicBezTo>
                    <a:pt x="969" y="23"/>
                    <a:pt x="969" y="23"/>
                    <a:pt x="969" y="23"/>
                  </a:cubicBezTo>
                  <a:cubicBezTo>
                    <a:pt x="1061" y="0"/>
                    <a:pt x="1061" y="0"/>
                    <a:pt x="1061" y="0"/>
                  </a:cubicBezTo>
                  <a:lnTo>
                    <a:pt x="1038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18"/>
            <p:cNvSpPr/>
            <p:nvPr/>
          </p:nvSpPr>
          <p:spPr bwMode="auto">
            <a:xfrm>
              <a:off x="-5678488" y="387350"/>
              <a:ext cx="428625" cy="387350"/>
            </a:xfrm>
            <a:custGeom>
              <a:avLst/>
              <a:gdLst>
                <a:gd name="T0" fmla="*/ 1153 w 1153"/>
                <a:gd name="T1" fmla="*/ 875 h 1038"/>
                <a:gd name="T2" fmla="*/ 1153 w 1153"/>
                <a:gd name="T3" fmla="*/ 875 h 1038"/>
                <a:gd name="T4" fmla="*/ 1061 w 1153"/>
                <a:gd name="T5" fmla="*/ 899 h 1038"/>
                <a:gd name="T6" fmla="*/ 854 w 1153"/>
                <a:gd name="T7" fmla="*/ 853 h 1038"/>
                <a:gd name="T8" fmla="*/ 438 w 1153"/>
                <a:gd name="T9" fmla="*/ 761 h 1038"/>
                <a:gd name="T10" fmla="*/ 254 w 1153"/>
                <a:gd name="T11" fmla="*/ 807 h 1038"/>
                <a:gd name="T12" fmla="*/ 185 w 1153"/>
                <a:gd name="T13" fmla="*/ 923 h 1038"/>
                <a:gd name="T14" fmla="*/ 185 w 1153"/>
                <a:gd name="T15" fmla="*/ 923 h 1038"/>
                <a:gd name="T16" fmla="*/ 208 w 1153"/>
                <a:gd name="T17" fmla="*/ 1015 h 1038"/>
                <a:gd name="T18" fmla="*/ 208 w 1153"/>
                <a:gd name="T19" fmla="*/ 1015 h 1038"/>
                <a:gd name="T20" fmla="*/ 116 w 1153"/>
                <a:gd name="T21" fmla="*/ 1038 h 1038"/>
                <a:gd name="T22" fmla="*/ 0 w 1153"/>
                <a:gd name="T23" fmla="*/ 577 h 1038"/>
                <a:gd name="T24" fmla="*/ 0 w 1153"/>
                <a:gd name="T25" fmla="*/ 577 h 1038"/>
                <a:gd name="T26" fmla="*/ 0 w 1153"/>
                <a:gd name="T27" fmla="*/ 577 h 1038"/>
                <a:gd name="T28" fmla="*/ 23 w 1153"/>
                <a:gd name="T29" fmla="*/ 669 h 1038"/>
                <a:gd name="T30" fmla="*/ 115 w 1153"/>
                <a:gd name="T31" fmla="*/ 646 h 1038"/>
                <a:gd name="T32" fmla="*/ 208 w 1153"/>
                <a:gd name="T33" fmla="*/ 623 h 1038"/>
                <a:gd name="T34" fmla="*/ 392 w 1153"/>
                <a:gd name="T35" fmla="*/ 577 h 1038"/>
                <a:gd name="T36" fmla="*/ 692 w 1153"/>
                <a:gd name="T37" fmla="*/ 208 h 1038"/>
                <a:gd name="T38" fmla="*/ 738 w 1153"/>
                <a:gd name="T39" fmla="*/ 0 h 1038"/>
                <a:gd name="T40" fmla="*/ 738 w 1153"/>
                <a:gd name="T41" fmla="*/ 0 h 1038"/>
                <a:gd name="T42" fmla="*/ 738 w 1153"/>
                <a:gd name="T43" fmla="*/ 0 h 1038"/>
                <a:gd name="T44" fmla="*/ 946 w 1153"/>
                <a:gd name="T45" fmla="*/ 438 h 1038"/>
                <a:gd name="T46" fmla="*/ 946 w 1153"/>
                <a:gd name="T47" fmla="*/ 438 h 1038"/>
                <a:gd name="T48" fmla="*/ 922 w 1153"/>
                <a:gd name="T49" fmla="*/ 346 h 1038"/>
                <a:gd name="T50" fmla="*/ 922 w 1153"/>
                <a:gd name="T51" fmla="*/ 346 h 1038"/>
                <a:gd name="T52" fmla="*/ 830 w 1153"/>
                <a:gd name="T53" fmla="*/ 369 h 1038"/>
                <a:gd name="T54" fmla="*/ 738 w 1153"/>
                <a:gd name="T55" fmla="*/ 392 h 1038"/>
                <a:gd name="T56" fmla="*/ 531 w 1153"/>
                <a:gd name="T57" fmla="*/ 738 h 1038"/>
                <a:gd name="T58" fmla="*/ 830 w 1153"/>
                <a:gd name="T59" fmla="*/ 761 h 1038"/>
                <a:gd name="T60" fmla="*/ 1038 w 1153"/>
                <a:gd name="T61" fmla="*/ 806 h 1038"/>
                <a:gd name="T62" fmla="*/ 1015 w 1153"/>
                <a:gd name="T63" fmla="*/ 714 h 1038"/>
                <a:gd name="T64" fmla="*/ 992 w 1153"/>
                <a:gd name="T65" fmla="*/ 622 h 1038"/>
                <a:gd name="T66" fmla="*/ 992 w 1153"/>
                <a:gd name="T67" fmla="*/ 622 h 1038"/>
                <a:gd name="T68" fmla="*/ 1153 w 1153"/>
                <a:gd name="T69" fmla="*/ 875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53" h="1038">
                  <a:moveTo>
                    <a:pt x="1153" y="875"/>
                  </a:moveTo>
                  <a:cubicBezTo>
                    <a:pt x="1153" y="875"/>
                    <a:pt x="1153" y="875"/>
                    <a:pt x="1153" y="875"/>
                  </a:cubicBezTo>
                  <a:cubicBezTo>
                    <a:pt x="1061" y="899"/>
                    <a:pt x="1061" y="899"/>
                    <a:pt x="1061" y="899"/>
                  </a:cubicBezTo>
                  <a:cubicBezTo>
                    <a:pt x="1061" y="899"/>
                    <a:pt x="946" y="830"/>
                    <a:pt x="854" y="853"/>
                  </a:cubicBezTo>
                  <a:cubicBezTo>
                    <a:pt x="438" y="761"/>
                    <a:pt x="438" y="761"/>
                    <a:pt x="438" y="761"/>
                  </a:cubicBezTo>
                  <a:cubicBezTo>
                    <a:pt x="254" y="807"/>
                    <a:pt x="254" y="807"/>
                    <a:pt x="254" y="807"/>
                  </a:cubicBezTo>
                  <a:cubicBezTo>
                    <a:pt x="185" y="923"/>
                    <a:pt x="185" y="923"/>
                    <a:pt x="185" y="923"/>
                  </a:cubicBezTo>
                  <a:cubicBezTo>
                    <a:pt x="185" y="923"/>
                    <a:pt x="185" y="923"/>
                    <a:pt x="185" y="923"/>
                  </a:cubicBezTo>
                  <a:cubicBezTo>
                    <a:pt x="185" y="923"/>
                    <a:pt x="185" y="923"/>
                    <a:pt x="208" y="1015"/>
                  </a:cubicBezTo>
                  <a:cubicBezTo>
                    <a:pt x="208" y="1015"/>
                    <a:pt x="208" y="1015"/>
                    <a:pt x="208" y="1015"/>
                  </a:cubicBezTo>
                  <a:cubicBezTo>
                    <a:pt x="116" y="1038"/>
                    <a:pt x="116" y="1038"/>
                    <a:pt x="116" y="1038"/>
                  </a:cubicBezTo>
                  <a:cubicBezTo>
                    <a:pt x="0" y="577"/>
                    <a:pt x="0" y="577"/>
                    <a:pt x="0" y="577"/>
                  </a:cubicBezTo>
                  <a:cubicBezTo>
                    <a:pt x="0" y="577"/>
                    <a:pt x="0" y="577"/>
                    <a:pt x="0" y="577"/>
                  </a:cubicBezTo>
                  <a:cubicBezTo>
                    <a:pt x="0" y="577"/>
                    <a:pt x="0" y="577"/>
                    <a:pt x="0" y="577"/>
                  </a:cubicBezTo>
                  <a:cubicBezTo>
                    <a:pt x="23" y="669"/>
                    <a:pt x="23" y="669"/>
                    <a:pt x="23" y="669"/>
                  </a:cubicBezTo>
                  <a:cubicBezTo>
                    <a:pt x="23" y="669"/>
                    <a:pt x="23" y="669"/>
                    <a:pt x="115" y="646"/>
                  </a:cubicBezTo>
                  <a:cubicBezTo>
                    <a:pt x="115" y="646"/>
                    <a:pt x="115" y="646"/>
                    <a:pt x="208" y="623"/>
                  </a:cubicBezTo>
                  <a:cubicBezTo>
                    <a:pt x="392" y="577"/>
                    <a:pt x="392" y="577"/>
                    <a:pt x="392" y="577"/>
                  </a:cubicBezTo>
                  <a:cubicBezTo>
                    <a:pt x="692" y="208"/>
                    <a:pt x="692" y="208"/>
                    <a:pt x="692" y="208"/>
                  </a:cubicBezTo>
                  <a:cubicBezTo>
                    <a:pt x="669" y="116"/>
                    <a:pt x="761" y="93"/>
                    <a:pt x="738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946" y="438"/>
                    <a:pt x="946" y="438"/>
                    <a:pt x="946" y="438"/>
                  </a:cubicBezTo>
                  <a:cubicBezTo>
                    <a:pt x="946" y="438"/>
                    <a:pt x="946" y="438"/>
                    <a:pt x="946" y="438"/>
                  </a:cubicBezTo>
                  <a:cubicBezTo>
                    <a:pt x="922" y="346"/>
                    <a:pt x="922" y="346"/>
                    <a:pt x="922" y="346"/>
                  </a:cubicBezTo>
                  <a:cubicBezTo>
                    <a:pt x="922" y="346"/>
                    <a:pt x="922" y="346"/>
                    <a:pt x="922" y="346"/>
                  </a:cubicBezTo>
                  <a:cubicBezTo>
                    <a:pt x="830" y="369"/>
                    <a:pt x="830" y="369"/>
                    <a:pt x="830" y="369"/>
                  </a:cubicBezTo>
                  <a:cubicBezTo>
                    <a:pt x="830" y="369"/>
                    <a:pt x="830" y="369"/>
                    <a:pt x="738" y="392"/>
                  </a:cubicBezTo>
                  <a:cubicBezTo>
                    <a:pt x="531" y="738"/>
                    <a:pt x="531" y="738"/>
                    <a:pt x="531" y="738"/>
                  </a:cubicBezTo>
                  <a:cubicBezTo>
                    <a:pt x="830" y="761"/>
                    <a:pt x="830" y="761"/>
                    <a:pt x="830" y="761"/>
                  </a:cubicBezTo>
                  <a:cubicBezTo>
                    <a:pt x="923" y="737"/>
                    <a:pt x="1038" y="806"/>
                    <a:pt x="1038" y="806"/>
                  </a:cubicBezTo>
                  <a:cubicBezTo>
                    <a:pt x="1015" y="714"/>
                    <a:pt x="1015" y="714"/>
                    <a:pt x="1015" y="714"/>
                  </a:cubicBezTo>
                  <a:cubicBezTo>
                    <a:pt x="1015" y="714"/>
                    <a:pt x="1015" y="714"/>
                    <a:pt x="992" y="622"/>
                  </a:cubicBezTo>
                  <a:cubicBezTo>
                    <a:pt x="992" y="622"/>
                    <a:pt x="992" y="622"/>
                    <a:pt x="992" y="622"/>
                  </a:cubicBezTo>
                  <a:lnTo>
                    <a:pt x="1153" y="8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19"/>
            <p:cNvSpPr>
              <a:spLocks noEditPoints="1"/>
            </p:cNvSpPr>
            <p:nvPr/>
          </p:nvSpPr>
          <p:spPr bwMode="auto">
            <a:xfrm>
              <a:off x="-5618163" y="774700"/>
              <a:ext cx="420688" cy="377825"/>
            </a:xfrm>
            <a:custGeom>
              <a:avLst/>
              <a:gdLst>
                <a:gd name="T0" fmla="*/ 577 w 1130"/>
                <a:gd name="T1" fmla="*/ 530 h 1014"/>
                <a:gd name="T2" fmla="*/ 392 w 1130"/>
                <a:gd name="T3" fmla="*/ 185 h 1014"/>
                <a:gd name="T4" fmla="*/ 300 w 1130"/>
                <a:gd name="T5" fmla="*/ 208 h 1014"/>
                <a:gd name="T6" fmla="*/ 207 w 1130"/>
                <a:gd name="T7" fmla="*/ 231 h 1014"/>
                <a:gd name="T8" fmla="*/ 231 w 1130"/>
                <a:gd name="T9" fmla="*/ 323 h 1014"/>
                <a:gd name="T10" fmla="*/ 254 w 1130"/>
                <a:gd name="T11" fmla="*/ 415 h 1014"/>
                <a:gd name="T12" fmla="*/ 254 w 1130"/>
                <a:gd name="T13" fmla="*/ 415 h 1014"/>
                <a:gd name="T14" fmla="*/ 0 w 1130"/>
                <a:gd name="T15" fmla="*/ 185 h 1014"/>
                <a:gd name="T16" fmla="*/ 69 w 1130"/>
                <a:gd name="T17" fmla="*/ 70 h 1014"/>
                <a:gd name="T18" fmla="*/ 92 w 1130"/>
                <a:gd name="T19" fmla="*/ 162 h 1014"/>
                <a:gd name="T20" fmla="*/ 277 w 1130"/>
                <a:gd name="T21" fmla="*/ 116 h 1014"/>
                <a:gd name="T22" fmla="*/ 1130 w 1130"/>
                <a:gd name="T23" fmla="*/ 0 h 1014"/>
                <a:gd name="T24" fmla="*/ 1130 w 1130"/>
                <a:gd name="T25" fmla="*/ 0 h 1014"/>
                <a:gd name="T26" fmla="*/ 646 w 1130"/>
                <a:gd name="T27" fmla="*/ 806 h 1014"/>
                <a:gd name="T28" fmla="*/ 577 w 1130"/>
                <a:gd name="T29" fmla="*/ 922 h 1014"/>
                <a:gd name="T30" fmla="*/ 600 w 1130"/>
                <a:gd name="T31" fmla="*/ 1014 h 1014"/>
                <a:gd name="T32" fmla="*/ 600 w 1130"/>
                <a:gd name="T33" fmla="*/ 1014 h 1014"/>
                <a:gd name="T34" fmla="*/ 300 w 1130"/>
                <a:gd name="T35" fmla="*/ 599 h 1014"/>
                <a:gd name="T36" fmla="*/ 392 w 1130"/>
                <a:gd name="T37" fmla="*/ 576 h 1014"/>
                <a:gd name="T38" fmla="*/ 392 w 1130"/>
                <a:gd name="T39" fmla="*/ 576 h 1014"/>
                <a:gd name="T40" fmla="*/ 415 w 1130"/>
                <a:gd name="T41" fmla="*/ 669 h 1014"/>
                <a:gd name="T42" fmla="*/ 507 w 1130"/>
                <a:gd name="T43" fmla="*/ 645 h 1014"/>
                <a:gd name="T44" fmla="*/ 507 w 1130"/>
                <a:gd name="T45" fmla="*/ 645 h 1014"/>
                <a:gd name="T46" fmla="*/ 484 w 1130"/>
                <a:gd name="T47" fmla="*/ 553 h 1014"/>
                <a:gd name="T48" fmla="*/ 577 w 1130"/>
                <a:gd name="T49" fmla="*/ 530 h 1014"/>
                <a:gd name="T50" fmla="*/ 646 w 1130"/>
                <a:gd name="T51" fmla="*/ 415 h 1014"/>
                <a:gd name="T52" fmla="*/ 646 w 1130"/>
                <a:gd name="T53" fmla="*/ 415 h 1014"/>
                <a:gd name="T54" fmla="*/ 853 w 1130"/>
                <a:gd name="T55" fmla="*/ 69 h 1014"/>
                <a:gd name="T56" fmla="*/ 484 w 1130"/>
                <a:gd name="T57" fmla="*/ 162 h 1014"/>
                <a:gd name="T58" fmla="*/ 646 w 1130"/>
                <a:gd name="T59" fmla="*/ 415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30" h="1014">
                  <a:moveTo>
                    <a:pt x="577" y="530"/>
                  </a:moveTo>
                  <a:cubicBezTo>
                    <a:pt x="392" y="185"/>
                    <a:pt x="392" y="185"/>
                    <a:pt x="392" y="185"/>
                  </a:cubicBezTo>
                  <a:cubicBezTo>
                    <a:pt x="300" y="208"/>
                    <a:pt x="300" y="208"/>
                    <a:pt x="300" y="208"/>
                  </a:cubicBezTo>
                  <a:cubicBezTo>
                    <a:pt x="207" y="231"/>
                    <a:pt x="207" y="231"/>
                    <a:pt x="207" y="231"/>
                  </a:cubicBezTo>
                  <a:cubicBezTo>
                    <a:pt x="207" y="231"/>
                    <a:pt x="207" y="231"/>
                    <a:pt x="231" y="323"/>
                  </a:cubicBezTo>
                  <a:cubicBezTo>
                    <a:pt x="231" y="323"/>
                    <a:pt x="231" y="323"/>
                    <a:pt x="254" y="415"/>
                  </a:cubicBezTo>
                  <a:cubicBezTo>
                    <a:pt x="254" y="415"/>
                    <a:pt x="254" y="415"/>
                    <a:pt x="254" y="41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184" y="139"/>
                    <a:pt x="184" y="139"/>
                    <a:pt x="277" y="116"/>
                  </a:cubicBezTo>
                  <a:cubicBezTo>
                    <a:pt x="1130" y="0"/>
                    <a:pt x="1130" y="0"/>
                    <a:pt x="1130" y="0"/>
                  </a:cubicBezTo>
                  <a:cubicBezTo>
                    <a:pt x="1130" y="0"/>
                    <a:pt x="1130" y="0"/>
                    <a:pt x="1130" y="0"/>
                  </a:cubicBezTo>
                  <a:cubicBezTo>
                    <a:pt x="646" y="806"/>
                    <a:pt x="646" y="806"/>
                    <a:pt x="646" y="806"/>
                  </a:cubicBezTo>
                  <a:cubicBezTo>
                    <a:pt x="577" y="922"/>
                    <a:pt x="577" y="922"/>
                    <a:pt x="577" y="922"/>
                  </a:cubicBezTo>
                  <a:cubicBezTo>
                    <a:pt x="577" y="922"/>
                    <a:pt x="577" y="922"/>
                    <a:pt x="600" y="1014"/>
                  </a:cubicBezTo>
                  <a:cubicBezTo>
                    <a:pt x="600" y="1014"/>
                    <a:pt x="600" y="1014"/>
                    <a:pt x="600" y="1014"/>
                  </a:cubicBezTo>
                  <a:cubicBezTo>
                    <a:pt x="300" y="599"/>
                    <a:pt x="300" y="599"/>
                    <a:pt x="300" y="599"/>
                  </a:cubicBezTo>
                  <a:cubicBezTo>
                    <a:pt x="392" y="576"/>
                    <a:pt x="392" y="576"/>
                    <a:pt x="392" y="576"/>
                  </a:cubicBezTo>
                  <a:cubicBezTo>
                    <a:pt x="392" y="576"/>
                    <a:pt x="392" y="576"/>
                    <a:pt x="392" y="576"/>
                  </a:cubicBezTo>
                  <a:cubicBezTo>
                    <a:pt x="415" y="669"/>
                    <a:pt x="415" y="669"/>
                    <a:pt x="415" y="669"/>
                  </a:cubicBezTo>
                  <a:cubicBezTo>
                    <a:pt x="507" y="645"/>
                    <a:pt x="507" y="645"/>
                    <a:pt x="507" y="645"/>
                  </a:cubicBezTo>
                  <a:cubicBezTo>
                    <a:pt x="507" y="645"/>
                    <a:pt x="507" y="645"/>
                    <a:pt x="507" y="645"/>
                  </a:cubicBezTo>
                  <a:cubicBezTo>
                    <a:pt x="507" y="645"/>
                    <a:pt x="507" y="645"/>
                    <a:pt x="484" y="553"/>
                  </a:cubicBezTo>
                  <a:lnTo>
                    <a:pt x="577" y="530"/>
                  </a:lnTo>
                  <a:close/>
                  <a:moveTo>
                    <a:pt x="646" y="415"/>
                  </a:moveTo>
                  <a:cubicBezTo>
                    <a:pt x="646" y="415"/>
                    <a:pt x="646" y="415"/>
                    <a:pt x="646" y="415"/>
                  </a:cubicBezTo>
                  <a:cubicBezTo>
                    <a:pt x="853" y="69"/>
                    <a:pt x="853" y="69"/>
                    <a:pt x="853" y="69"/>
                  </a:cubicBezTo>
                  <a:cubicBezTo>
                    <a:pt x="484" y="162"/>
                    <a:pt x="484" y="162"/>
                    <a:pt x="484" y="162"/>
                  </a:cubicBezTo>
                  <a:lnTo>
                    <a:pt x="646" y="4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20"/>
            <p:cNvSpPr/>
            <p:nvPr/>
          </p:nvSpPr>
          <p:spPr bwMode="auto">
            <a:xfrm>
              <a:off x="-5351463" y="868363"/>
              <a:ext cx="420688" cy="430213"/>
            </a:xfrm>
            <a:custGeom>
              <a:avLst/>
              <a:gdLst>
                <a:gd name="T0" fmla="*/ 1130 w 1130"/>
                <a:gd name="T1" fmla="*/ 644 h 1152"/>
                <a:gd name="T2" fmla="*/ 969 w 1130"/>
                <a:gd name="T3" fmla="*/ 783 h 1152"/>
                <a:gd name="T4" fmla="*/ 969 w 1130"/>
                <a:gd name="T5" fmla="*/ 783 h 1152"/>
                <a:gd name="T6" fmla="*/ 1038 w 1130"/>
                <a:gd name="T7" fmla="*/ 668 h 1152"/>
                <a:gd name="T8" fmla="*/ 1015 w 1130"/>
                <a:gd name="T9" fmla="*/ 575 h 1152"/>
                <a:gd name="T10" fmla="*/ 992 w 1130"/>
                <a:gd name="T11" fmla="*/ 483 h 1152"/>
                <a:gd name="T12" fmla="*/ 876 w 1130"/>
                <a:gd name="T13" fmla="*/ 414 h 1152"/>
                <a:gd name="T14" fmla="*/ 323 w 1130"/>
                <a:gd name="T15" fmla="*/ 945 h 1152"/>
                <a:gd name="T16" fmla="*/ 254 w 1130"/>
                <a:gd name="T17" fmla="*/ 1060 h 1152"/>
                <a:gd name="T18" fmla="*/ 254 w 1130"/>
                <a:gd name="T19" fmla="*/ 1060 h 1152"/>
                <a:gd name="T20" fmla="*/ 369 w 1130"/>
                <a:gd name="T21" fmla="*/ 1129 h 1152"/>
                <a:gd name="T22" fmla="*/ 369 w 1130"/>
                <a:gd name="T23" fmla="*/ 1129 h 1152"/>
                <a:gd name="T24" fmla="*/ 277 w 1130"/>
                <a:gd name="T25" fmla="*/ 1152 h 1152"/>
                <a:gd name="T26" fmla="*/ 0 w 1130"/>
                <a:gd name="T27" fmla="*/ 830 h 1152"/>
                <a:gd name="T28" fmla="*/ 0 w 1130"/>
                <a:gd name="T29" fmla="*/ 830 h 1152"/>
                <a:gd name="T30" fmla="*/ 0 w 1130"/>
                <a:gd name="T31" fmla="*/ 830 h 1152"/>
                <a:gd name="T32" fmla="*/ 116 w 1130"/>
                <a:gd name="T33" fmla="*/ 899 h 1152"/>
                <a:gd name="T34" fmla="*/ 116 w 1130"/>
                <a:gd name="T35" fmla="*/ 899 h 1152"/>
                <a:gd name="T36" fmla="*/ 185 w 1130"/>
                <a:gd name="T37" fmla="*/ 784 h 1152"/>
                <a:gd name="T38" fmla="*/ 738 w 1130"/>
                <a:gd name="T39" fmla="*/ 253 h 1152"/>
                <a:gd name="T40" fmla="*/ 738 w 1130"/>
                <a:gd name="T41" fmla="*/ 253 h 1152"/>
                <a:gd name="T42" fmla="*/ 530 w 1130"/>
                <a:gd name="T43" fmla="*/ 207 h 1152"/>
                <a:gd name="T44" fmla="*/ 346 w 1130"/>
                <a:gd name="T45" fmla="*/ 254 h 1152"/>
                <a:gd name="T46" fmla="*/ 323 w 1130"/>
                <a:gd name="T47" fmla="*/ 161 h 1152"/>
                <a:gd name="T48" fmla="*/ 576 w 1130"/>
                <a:gd name="T49" fmla="*/ 0 h 1152"/>
                <a:gd name="T50" fmla="*/ 1130 w 1130"/>
                <a:gd name="T51" fmla="*/ 644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30" h="1152">
                  <a:moveTo>
                    <a:pt x="1130" y="644"/>
                  </a:moveTo>
                  <a:cubicBezTo>
                    <a:pt x="969" y="783"/>
                    <a:pt x="969" y="783"/>
                    <a:pt x="969" y="783"/>
                  </a:cubicBezTo>
                  <a:cubicBezTo>
                    <a:pt x="969" y="783"/>
                    <a:pt x="969" y="783"/>
                    <a:pt x="969" y="783"/>
                  </a:cubicBezTo>
                  <a:cubicBezTo>
                    <a:pt x="1038" y="668"/>
                    <a:pt x="1038" y="668"/>
                    <a:pt x="1038" y="668"/>
                  </a:cubicBezTo>
                  <a:cubicBezTo>
                    <a:pt x="1015" y="575"/>
                    <a:pt x="1015" y="575"/>
                    <a:pt x="1015" y="575"/>
                  </a:cubicBezTo>
                  <a:cubicBezTo>
                    <a:pt x="992" y="483"/>
                    <a:pt x="992" y="483"/>
                    <a:pt x="992" y="483"/>
                  </a:cubicBezTo>
                  <a:cubicBezTo>
                    <a:pt x="876" y="414"/>
                    <a:pt x="876" y="414"/>
                    <a:pt x="876" y="414"/>
                  </a:cubicBezTo>
                  <a:cubicBezTo>
                    <a:pt x="323" y="945"/>
                    <a:pt x="323" y="945"/>
                    <a:pt x="323" y="945"/>
                  </a:cubicBezTo>
                  <a:cubicBezTo>
                    <a:pt x="346" y="1037"/>
                    <a:pt x="346" y="1037"/>
                    <a:pt x="254" y="1060"/>
                  </a:cubicBezTo>
                  <a:cubicBezTo>
                    <a:pt x="254" y="1060"/>
                    <a:pt x="254" y="1060"/>
                    <a:pt x="254" y="1060"/>
                  </a:cubicBezTo>
                  <a:cubicBezTo>
                    <a:pt x="277" y="1152"/>
                    <a:pt x="277" y="1152"/>
                    <a:pt x="369" y="1129"/>
                  </a:cubicBezTo>
                  <a:cubicBezTo>
                    <a:pt x="369" y="1129"/>
                    <a:pt x="369" y="1129"/>
                    <a:pt x="369" y="1129"/>
                  </a:cubicBezTo>
                  <a:cubicBezTo>
                    <a:pt x="277" y="1152"/>
                    <a:pt x="277" y="1152"/>
                    <a:pt x="277" y="1152"/>
                  </a:cubicBezTo>
                  <a:cubicBezTo>
                    <a:pt x="0" y="830"/>
                    <a:pt x="0" y="830"/>
                    <a:pt x="0" y="830"/>
                  </a:cubicBezTo>
                  <a:cubicBezTo>
                    <a:pt x="0" y="830"/>
                    <a:pt x="0" y="830"/>
                    <a:pt x="0" y="830"/>
                  </a:cubicBezTo>
                  <a:cubicBezTo>
                    <a:pt x="0" y="830"/>
                    <a:pt x="0" y="830"/>
                    <a:pt x="0" y="830"/>
                  </a:cubicBezTo>
                  <a:cubicBezTo>
                    <a:pt x="0" y="830"/>
                    <a:pt x="93" y="807"/>
                    <a:pt x="116" y="899"/>
                  </a:cubicBezTo>
                  <a:cubicBezTo>
                    <a:pt x="116" y="899"/>
                    <a:pt x="116" y="899"/>
                    <a:pt x="116" y="899"/>
                  </a:cubicBezTo>
                  <a:cubicBezTo>
                    <a:pt x="185" y="784"/>
                    <a:pt x="185" y="784"/>
                    <a:pt x="185" y="784"/>
                  </a:cubicBezTo>
                  <a:cubicBezTo>
                    <a:pt x="738" y="253"/>
                    <a:pt x="738" y="253"/>
                    <a:pt x="738" y="253"/>
                  </a:cubicBezTo>
                  <a:cubicBezTo>
                    <a:pt x="738" y="253"/>
                    <a:pt x="738" y="253"/>
                    <a:pt x="738" y="253"/>
                  </a:cubicBezTo>
                  <a:cubicBezTo>
                    <a:pt x="623" y="184"/>
                    <a:pt x="623" y="184"/>
                    <a:pt x="530" y="207"/>
                  </a:cubicBezTo>
                  <a:cubicBezTo>
                    <a:pt x="507" y="115"/>
                    <a:pt x="415" y="138"/>
                    <a:pt x="346" y="254"/>
                  </a:cubicBezTo>
                  <a:cubicBezTo>
                    <a:pt x="323" y="161"/>
                    <a:pt x="323" y="161"/>
                    <a:pt x="323" y="161"/>
                  </a:cubicBezTo>
                  <a:cubicBezTo>
                    <a:pt x="576" y="0"/>
                    <a:pt x="576" y="0"/>
                    <a:pt x="576" y="0"/>
                  </a:cubicBezTo>
                  <a:lnTo>
                    <a:pt x="1130" y="6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21"/>
            <p:cNvSpPr/>
            <p:nvPr/>
          </p:nvSpPr>
          <p:spPr bwMode="auto">
            <a:xfrm>
              <a:off x="-5033963" y="1238250"/>
              <a:ext cx="120650" cy="128588"/>
            </a:xfrm>
            <a:custGeom>
              <a:avLst/>
              <a:gdLst>
                <a:gd name="T0" fmla="*/ 60 w 76"/>
                <a:gd name="T1" fmla="*/ 81 h 81"/>
                <a:gd name="T2" fmla="*/ 0 w 76"/>
                <a:gd name="T3" fmla="*/ 27 h 81"/>
                <a:gd name="T4" fmla="*/ 16 w 76"/>
                <a:gd name="T5" fmla="*/ 0 h 81"/>
                <a:gd name="T6" fmla="*/ 76 w 76"/>
                <a:gd name="T7" fmla="*/ 54 h 81"/>
                <a:gd name="T8" fmla="*/ 60 w 76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81">
                  <a:moveTo>
                    <a:pt x="60" y="81"/>
                  </a:moveTo>
                  <a:lnTo>
                    <a:pt x="0" y="27"/>
                  </a:lnTo>
                  <a:lnTo>
                    <a:pt x="16" y="0"/>
                  </a:lnTo>
                  <a:lnTo>
                    <a:pt x="76" y="54"/>
                  </a:lnTo>
                  <a:lnTo>
                    <a:pt x="60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22"/>
            <p:cNvSpPr/>
            <p:nvPr/>
          </p:nvSpPr>
          <p:spPr bwMode="auto">
            <a:xfrm>
              <a:off x="-5016500" y="1211263"/>
              <a:ext cx="385763" cy="387350"/>
            </a:xfrm>
            <a:custGeom>
              <a:avLst/>
              <a:gdLst>
                <a:gd name="T0" fmla="*/ 1038 w 1038"/>
                <a:gd name="T1" fmla="*/ 207 h 1037"/>
                <a:gd name="T2" fmla="*/ 922 w 1038"/>
                <a:gd name="T3" fmla="*/ 530 h 1037"/>
                <a:gd name="T4" fmla="*/ 899 w 1038"/>
                <a:gd name="T5" fmla="*/ 438 h 1037"/>
                <a:gd name="T6" fmla="*/ 945 w 1038"/>
                <a:gd name="T7" fmla="*/ 231 h 1037"/>
                <a:gd name="T8" fmla="*/ 807 w 1038"/>
                <a:gd name="T9" fmla="*/ 69 h 1037"/>
                <a:gd name="T10" fmla="*/ 715 w 1038"/>
                <a:gd name="T11" fmla="*/ 93 h 1037"/>
                <a:gd name="T12" fmla="*/ 622 w 1038"/>
                <a:gd name="T13" fmla="*/ 116 h 1037"/>
                <a:gd name="T14" fmla="*/ 553 w 1038"/>
                <a:gd name="T15" fmla="*/ 231 h 1037"/>
                <a:gd name="T16" fmla="*/ 577 w 1038"/>
                <a:gd name="T17" fmla="*/ 323 h 1037"/>
                <a:gd name="T18" fmla="*/ 692 w 1038"/>
                <a:gd name="T19" fmla="*/ 392 h 1037"/>
                <a:gd name="T20" fmla="*/ 761 w 1038"/>
                <a:gd name="T21" fmla="*/ 668 h 1037"/>
                <a:gd name="T22" fmla="*/ 807 w 1038"/>
                <a:gd name="T23" fmla="*/ 853 h 1037"/>
                <a:gd name="T24" fmla="*/ 554 w 1038"/>
                <a:gd name="T25" fmla="*/ 1014 h 1037"/>
                <a:gd name="T26" fmla="*/ 346 w 1038"/>
                <a:gd name="T27" fmla="*/ 968 h 1037"/>
                <a:gd name="T28" fmla="*/ 231 w 1038"/>
                <a:gd name="T29" fmla="*/ 899 h 1037"/>
                <a:gd name="T30" fmla="*/ 208 w 1038"/>
                <a:gd name="T31" fmla="*/ 807 h 1037"/>
                <a:gd name="T32" fmla="*/ 92 w 1038"/>
                <a:gd name="T33" fmla="*/ 738 h 1037"/>
                <a:gd name="T34" fmla="*/ 92 w 1038"/>
                <a:gd name="T35" fmla="*/ 738 h 1037"/>
                <a:gd name="T36" fmla="*/ 0 w 1038"/>
                <a:gd name="T37" fmla="*/ 761 h 1037"/>
                <a:gd name="T38" fmla="*/ 0 w 1038"/>
                <a:gd name="T39" fmla="*/ 761 h 1037"/>
                <a:gd name="T40" fmla="*/ 208 w 1038"/>
                <a:gd name="T41" fmla="*/ 416 h 1037"/>
                <a:gd name="T42" fmla="*/ 231 w 1038"/>
                <a:gd name="T43" fmla="*/ 508 h 1037"/>
                <a:gd name="T44" fmla="*/ 185 w 1038"/>
                <a:gd name="T45" fmla="*/ 715 h 1037"/>
                <a:gd name="T46" fmla="*/ 323 w 1038"/>
                <a:gd name="T47" fmla="*/ 876 h 1037"/>
                <a:gd name="T48" fmla="*/ 438 w 1038"/>
                <a:gd name="T49" fmla="*/ 945 h 1037"/>
                <a:gd name="T50" fmla="*/ 623 w 1038"/>
                <a:gd name="T51" fmla="*/ 899 h 1037"/>
                <a:gd name="T52" fmla="*/ 600 w 1038"/>
                <a:gd name="T53" fmla="*/ 807 h 1037"/>
                <a:gd name="T54" fmla="*/ 577 w 1038"/>
                <a:gd name="T55" fmla="*/ 715 h 1037"/>
                <a:gd name="T56" fmla="*/ 554 w 1038"/>
                <a:gd name="T57" fmla="*/ 623 h 1037"/>
                <a:gd name="T58" fmla="*/ 392 w 1038"/>
                <a:gd name="T59" fmla="*/ 369 h 1037"/>
                <a:gd name="T60" fmla="*/ 369 w 1038"/>
                <a:gd name="T61" fmla="*/ 277 h 1037"/>
                <a:gd name="T62" fmla="*/ 438 w 1038"/>
                <a:gd name="T63" fmla="*/ 162 h 1037"/>
                <a:gd name="T64" fmla="*/ 599 w 1038"/>
                <a:gd name="T65" fmla="*/ 23 h 1037"/>
                <a:gd name="T66" fmla="*/ 807 w 1038"/>
                <a:gd name="T67" fmla="*/ 69 h 1037"/>
                <a:gd name="T68" fmla="*/ 922 w 1038"/>
                <a:gd name="T69" fmla="*/ 138 h 1037"/>
                <a:gd name="T70" fmla="*/ 922 w 1038"/>
                <a:gd name="T71" fmla="*/ 138 h 1037"/>
                <a:gd name="T72" fmla="*/ 945 w 1038"/>
                <a:gd name="T73" fmla="*/ 231 h 1037"/>
                <a:gd name="T74" fmla="*/ 1038 w 1038"/>
                <a:gd name="T75" fmla="*/ 207 h 1037"/>
                <a:gd name="T76" fmla="*/ 1038 w 1038"/>
                <a:gd name="T77" fmla="*/ 207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38" h="1037">
                  <a:moveTo>
                    <a:pt x="1038" y="207"/>
                  </a:moveTo>
                  <a:cubicBezTo>
                    <a:pt x="922" y="530"/>
                    <a:pt x="922" y="530"/>
                    <a:pt x="922" y="530"/>
                  </a:cubicBezTo>
                  <a:cubicBezTo>
                    <a:pt x="899" y="438"/>
                    <a:pt x="899" y="438"/>
                    <a:pt x="899" y="438"/>
                  </a:cubicBezTo>
                  <a:cubicBezTo>
                    <a:pt x="899" y="438"/>
                    <a:pt x="969" y="323"/>
                    <a:pt x="945" y="231"/>
                  </a:cubicBezTo>
                  <a:cubicBezTo>
                    <a:pt x="922" y="138"/>
                    <a:pt x="830" y="161"/>
                    <a:pt x="807" y="69"/>
                  </a:cubicBezTo>
                  <a:cubicBezTo>
                    <a:pt x="715" y="93"/>
                    <a:pt x="715" y="93"/>
                    <a:pt x="715" y="93"/>
                  </a:cubicBezTo>
                  <a:cubicBezTo>
                    <a:pt x="622" y="116"/>
                    <a:pt x="622" y="116"/>
                    <a:pt x="622" y="116"/>
                  </a:cubicBezTo>
                  <a:cubicBezTo>
                    <a:pt x="530" y="139"/>
                    <a:pt x="530" y="139"/>
                    <a:pt x="553" y="231"/>
                  </a:cubicBezTo>
                  <a:cubicBezTo>
                    <a:pt x="553" y="231"/>
                    <a:pt x="553" y="231"/>
                    <a:pt x="577" y="323"/>
                  </a:cubicBezTo>
                  <a:cubicBezTo>
                    <a:pt x="692" y="392"/>
                    <a:pt x="692" y="392"/>
                    <a:pt x="692" y="392"/>
                  </a:cubicBezTo>
                  <a:cubicBezTo>
                    <a:pt x="738" y="576"/>
                    <a:pt x="761" y="668"/>
                    <a:pt x="761" y="668"/>
                  </a:cubicBezTo>
                  <a:cubicBezTo>
                    <a:pt x="784" y="761"/>
                    <a:pt x="807" y="853"/>
                    <a:pt x="807" y="853"/>
                  </a:cubicBezTo>
                  <a:cubicBezTo>
                    <a:pt x="738" y="968"/>
                    <a:pt x="646" y="991"/>
                    <a:pt x="554" y="1014"/>
                  </a:cubicBezTo>
                  <a:cubicBezTo>
                    <a:pt x="462" y="1037"/>
                    <a:pt x="462" y="1037"/>
                    <a:pt x="346" y="968"/>
                  </a:cubicBezTo>
                  <a:cubicBezTo>
                    <a:pt x="231" y="899"/>
                    <a:pt x="231" y="899"/>
                    <a:pt x="231" y="899"/>
                  </a:cubicBezTo>
                  <a:cubicBezTo>
                    <a:pt x="208" y="807"/>
                    <a:pt x="208" y="807"/>
                    <a:pt x="208" y="807"/>
                  </a:cubicBezTo>
                  <a:cubicBezTo>
                    <a:pt x="208" y="807"/>
                    <a:pt x="208" y="807"/>
                    <a:pt x="92" y="738"/>
                  </a:cubicBezTo>
                  <a:cubicBezTo>
                    <a:pt x="92" y="738"/>
                    <a:pt x="92" y="738"/>
                    <a:pt x="92" y="738"/>
                  </a:cubicBezTo>
                  <a:cubicBezTo>
                    <a:pt x="92" y="738"/>
                    <a:pt x="92" y="738"/>
                    <a:pt x="0" y="761"/>
                  </a:cubicBezTo>
                  <a:cubicBezTo>
                    <a:pt x="0" y="761"/>
                    <a:pt x="0" y="761"/>
                    <a:pt x="0" y="761"/>
                  </a:cubicBezTo>
                  <a:cubicBezTo>
                    <a:pt x="208" y="416"/>
                    <a:pt x="208" y="416"/>
                    <a:pt x="208" y="416"/>
                  </a:cubicBezTo>
                  <a:cubicBezTo>
                    <a:pt x="231" y="508"/>
                    <a:pt x="231" y="508"/>
                    <a:pt x="231" y="508"/>
                  </a:cubicBezTo>
                  <a:cubicBezTo>
                    <a:pt x="254" y="600"/>
                    <a:pt x="161" y="623"/>
                    <a:pt x="185" y="715"/>
                  </a:cubicBezTo>
                  <a:cubicBezTo>
                    <a:pt x="208" y="807"/>
                    <a:pt x="323" y="876"/>
                    <a:pt x="323" y="876"/>
                  </a:cubicBezTo>
                  <a:cubicBezTo>
                    <a:pt x="438" y="945"/>
                    <a:pt x="438" y="945"/>
                    <a:pt x="438" y="945"/>
                  </a:cubicBezTo>
                  <a:cubicBezTo>
                    <a:pt x="531" y="922"/>
                    <a:pt x="531" y="922"/>
                    <a:pt x="623" y="899"/>
                  </a:cubicBezTo>
                  <a:cubicBezTo>
                    <a:pt x="600" y="807"/>
                    <a:pt x="600" y="807"/>
                    <a:pt x="600" y="807"/>
                  </a:cubicBezTo>
                  <a:cubicBezTo>
                    <a:pt x="577" y="715"/>
                    <a:pt x="577" y="715"/>
                    <a:pt x="577" y="715"/>
                  </a:cubicBezTo>
                  <a:cubicBezTo>
                    <a:pt x="554" y="623"/>
                    <a:pt x="554" y="623"/>
                    <a:pt x="554" y="623"/>
                  </a:cubicBezTo>
                  <a:cubicBezTo>
                    <a:pt x="438" y="554"/>
                    <a:pt x="415" y="461"/>
                    <a:pt x="392" y="369"/>
                  </a:cubicBezTo>
                  <a:cubicBezTo>
                    <a:pt x="369" y="277"/>
                    <a:pt x="369" y="277"/>
                    <a:pt x="369" y="277"/>
                  </a:cubicBezTo>
                  <a:cubicBezTo>
                    <a:pt x="346" y="185"/>
                    <a:pt x="346" y="185"/>
                    <a:pt x="438" y="162"/>
                  </a:cubicBezTo>
                  <a:cubicBezTo>
                    <a:pt x="415" y="70"/>
                    <a:pt x="507" y="47"/>
                    <a:pt x="599" y="23"/>
                  </a:cubicBezTo>
                  <a:cubicBezTo>
                    <a:pt x="692" y="0"/>
                    <a:pt x="692" y="0"/>
                    <a:pt x="807" y="69"/>
                  </a:cubicBezTo>
                  <a:cubicBezTo>
                    <a:pt x="807" y="69"/>
                    <a:pt x="899" y="46"/>
                    <a:pt x="922" y="138"/>
                  </a:cubicBezTo>
                  <a:cubicBezTo>
                    <a:pt x="922" y="138"/>
                    <a:pt x="922" y="138"/>
                    <a:pt x="922" y="138"/>
                  </a:cubicBezTo>
                  <a:cubicBezTo>
                    <a:pt x="945" y="231"/>
                    <a:pt x="945" y="231"/>
                    <a:pt x="945" y="231"/>
                  </a:cubicBezTo>
                  <a:cubicBezTo>
                    <a:pt x="1038" y="207"/>
                    <a:pt x="1038" y="207"/>
                    <a:pt x="1038" y="207"/>
                  </a:cubicBezTo>
                  <a:cubicBezTo>
                    <a:pt x="1038" y="207"/>
                    <a:pt x="1038" y="207"/>
                    <a:pt x="1038" y="2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23"/>
            <p:cNvSpPr/>
            <p:nvPr/>
          </p:nvSpPr>
          <p:spPr bwMode="auto">
            <a:xfrm>
              <a:off x="-4759325" y="1289050"/>
              <a:ext cx="412750" cy="473075"/>
            </a:xfrm>
            <a:custGeom>
              <a:avLst/>
              <a:gdLst>
                <a:gd name="T0" fmla="*/ 692 w 1107"/>
                <a:gd name="T1" fmla="*/ 207 h 1267"/>
                <a:gd name="T2" fmla="*/ 600 w 1107"/>
                <a:gd name="T3" fmla="*/ 622 h 1267"/>
                <a:gd name="T4" fmla="*/ 600 w 1107"/>
                <a:gd name="T5" fmla="*/ 622 h 1267"/>
                <a:gd name="T6" fmla="*/ 692 w 1107"/>
                <a:gd name="T7" fmla="*/ 599 h 1267"/>
                <a:gd name="T8" fmla="*/ 853 w 1107"/>
                <a:gd name="T9" fmla="*/ 461 h 1267"/>
                <a:gd name="T10" fmla="*/ 853 w 1107"/>
                <a:gd name="T11" fmla="*/ 461 h 1267"/>
                <a:gd name="T12" fmla="*/ 669 w 1107"/>
                <a:gd name="T13" fmla="*/ 899 h 1267"/>
                <a:gd name="T14" fmla="*/ 669 w 1107"/>
                <a:gd name="T15" fmla="*/ 899 h 1267"/>
                <a:gd name="T16" fmla="*/ 646 w 1107"/>
                <a:gd name="T17" fmla="*/ 806 h 1267"/>
                <a:gd name="T18" fmla="*/ 623 w 1107"/>
                <a:gd name="T19" fmla="*/ 714 h 1267"/>
                <a:gd name="T20" fmla="*/ 507 w 1107"/>
                <a:gd name="T21" fmla="*/ 645 h 1267"/>
                <a:gd name="T22" fmla="*/ 461 w 1107"/>
                <a:gd name="T23" fmla="*/ 853 h 1267"/>
                <a:gd name="T24" fmla="*/ 392 w 1107"/>
                <a:gd name="T25" fmla="*/ 968 h 1267"/>
                <a:gd name="T26" fmla="*/ 415 w 1107"/>
                <a:gd name="T27" fmla="*/ 1060 h 1267"/>
                <a:gd name="T28" fmla="*/ 508 w 1107"/>
                <a:gd name="T29" fmla="*/ 1037 h 1267"/>
                <a:gd name="T30" fmla="*/ 531 w 1107"/>
                <a:gd name="T31" fmla="*/ 1129 h 1267"/>
                <a:gd name="T32" fmla="*/ 715 w 1107"/>
                <a:gd name="T33" fmla="*/ 1083 h 1267"/>
                <a:gd name="T34" fmla="*/ 969 w 1107"/>
                <a:gd name="T35" fmla="*/ 921 h 1267"/>
                <a:gd name="T36" fmla="*/ 992 w 1107"/>
                <a:gd name="T37" fmla="*/ 1013 h 1267"/>
                <a:gd name="T38" fmla="*/ 761 w 1107"/>
                <a:gd name="T39" fmla="*/ 1267 h 1267"/>
                <a:gd name="T40" fmla="*/ 0 w 1107"/>
                <a:gd name="T41" fmla="*/ 968 h 1267"/>
                <a:gd name="T42" fmla="*/ 0 w 1107"/>
                <a:gd name="T43" fmla="*/ 968 h 1267"/>
                <a:gd name="T44" fmla="*/ 93 w 1107"/>
                <a:gd name="T45" fmla="*/ 945 h 1267"/>
                <a:gd name="T46" fmla="*/ 93 w 1107"/>
                <a:gd name="T47" fmla="*/ 945 h 1267"/>
                <a:gd name="T48" fmla="*/ 185 w 1107"/>
                <a:gd name="T49" fmla="*/ 922 h 1267"/>
                <a:gd name="T50" fmla="*/ 162 w 1107"/>
                <a:gd name="T51" fmla="*/ 830 h 1267"/>
                <a:gd name="T52" fmla="*/ 415 w 1107"/>
                <a:gd name="T53" fmla="*/ 277 h 1267"/>
                <a:gd name="T54" fmla="*/ 484 w 1107"/>
                <a:gd name="T55" fmla="*/ 161 h 1267"/>
                <a:gd name="T56" fmla="*/ 461 w 1107"/>
                <a:gd name="T57" fmla="*/ 69 h 1267"/>
                <a:gd name="T58" fmla="*/ 369 w 1107"/>
                <a:gd name="T59" fmla="*/ 93 h 1267"/>
                <a:gd name="T60" fmla="*/ 369 w 1107"/>
                <a:gd name="T61" fmla="*/ 93 h 1267"/>
                <a:gd name="T62" fmla="*/ 346 w 1107"/>
                <a:gd name="T63" fmla="*/ 0 h 1267"/>
                <a:gd name="T64" fmla="*/ 1107 w 1107"/>
                <a:gd name="T65" fmla="*/ 299 h 1267"/>
                <a:gd name="T66" fmla="*/ 992 w 1107"/>
                <a:gd name="T67" fmla="*/ 622 h 1267"/>
                <a:gd name="T68" fmla="*/ 992 w 1107"/>
                <a:gd name="T69" fmla="*/ 622 h 1267"/>
                <a:gd name="T70" fmla="*/ 1038 w 1107"/>
                <a:gd name="T71" fmla="*/ 414 h 1267"/>
                <a:gd name="T72" fmla="*/ 922 w 1107"/>
                <a:gd name="T73" fmla="*/ 345 h 1267"/>
                <a:gd name="T74" fmla="*/ 807 w 1107"/>
                <a:gd name="T75" fmla="*/ 276 h 1267"/>
                <a:gd name="T76" fmla="*/ 692 w 1107"/>
                <a:gd name="T77" fmla="*/ 207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07" h="1267">
                  <a:moveTo>
                    <a:pt x="692" y="207"/>
                  </a:moveTo>
                  <a:cubicBezTo>
                    <a:pt x="600" y="622"/>
                    <a:pt x="600" y="622"/>
                    <a:pt x="600" y="622"/>
                  </a:cubicBezTo>
                  <a:cubicBezTo>
                    <a:pt x="600" y="622"/>
                    <a:pt x="600" y="622"/>
                    <a:pt x="600" y="622"/>
                  </a:cubicBezTo>
                  <a:cubicBezTo>
                    <a:pt x="692" y="599"/>
                    <a:pt x="692" y="599"/>
                    <a:pt x="692" y="599"/>
                  </a:cubicBezTo>
                  <a:cubicBezTo>
                    <a:pt x="784" y="576"/>
                    <a:pt x="761" y="484"/>
                    <a:pt x="853" y="461"/>
                  </a:cubicBezTo>
                  <a:cubicBezTo>
                    <a:pt x="853" y="461"/>
                    <a:pt x="853" y="461"/>
                    <a:pt x="853" y="461"/>
                  </a:cubicBezTo>
                  <a:cubicBezTo>
                    <a:pt x="669" y="899"/>
                    <a:pt x="669" y="899"/>
                    <a:pt x="669" y="899"/>
                  </a:cubicBezTo>
                  <a:cubicBezTo>
                    <a:pt x="669" y="899"/>
                    <a:pt x="669" y="899"/>
                    <a:pt x="669" y="899"/>
                  </a:cubicBezTo>
                  <a:cubicBezTo>
                    <a:pt x="646" y="806"/>
                    <a:pt x="646" y="806"/>
                    <a:pt x="646" y="806"/>
                  </a:cubicBezTo>
                  <a:cubicBezTo>
                    <a:pt x="623" y="714"/>
                    <a:pt x="623" y="714"/>
                    <a:pt x="623" y="714"/>
                  </a:cubicBezTo>
                  <a:cubicBezTo>
                    <a:pt x="623" y="714"/>
                    <a:pt x="600" y="622"/>
                    <a:pt x="507" y="645"/>
                  </a:cubicBezTo>
                  <a:cubicBezTo>
                    <a:pt x="461" y="853"/>
                    <a:pt x="461" y="853"/>
                    <a:pt x="461" y="853"/>
                  </a:cubicBezTo>
                  <a:cubicBezTo>
                    <a:pt x="392" y="968"/>
                    <a:pt x="392" y="968"/>
                    <a:pt x="392" y="968"/>
                  </a:cubicBezTo>
                  <a:cubicBezTo>
                    <a:pt x="415" y="1060"/>
                    <a:pt x="415" y="1060"/>
                    <a:pt x="415" y="1060"/>
                  </a:cubicBezTo>
                  <a:cubicBezTo>
                    <a:pt x="415" y="1060"/>
                    <a:pt x="415" y="1060"/>
                    <a:pt x="508" y="1037"/>
                  </a:cubicBezTo>
                  <a:cubicBezTo>
                    <a:pt x="531" y="1129"/>
                    <a:pt x="531" y="1129"/>
                    <a:pt x="531" y="1129"/>
                  </a:cubicBezTo>
                  <a:cubicBezTo>
                    <a:pt x="623" y="1106"/>
                    <a:pt x="715" y="1083"/>
                    <a:pt x="715" y="1083"/>
                  </a:cubicBezTo>
                  <a:cubicBezTo>
                    <a:pt x="807" y="1060"/>
                    <a:pt x="900" y="1037"/>
                    <a:pt x="969" y="921"/>
                  </a:cubicBezTo>
                  <a:cubicBezTo>
                    <a:pt x="992" y="1013"/>
                    <a:pt x="992" y="1013"/>
                    <a:pt x="992" y="1013"/>
                  </a:cubicBezTo>
                  <a:cubicBezTo>
                    <a:pt x="761" y="1267"/>
                    <a:pt x="761" y="1267"/>
                    <a:pt x="761" y="1267"/>
                  </a:cubicBezTo>
                  <a:cubicBezTo>
                    <a:pt x="0" y="968"/>
                    <a:pt x="0" y="968"/>
                    <a:pt x="0" y="968"/>
                  </a:cubicBezTo>
                  <a:cubicBezTo>
                    <a:pt x="0" y="968"/>
                    <a:pt x="0" y="968"/>
                    <a:pt x="0" y="968"/>
                  </a:cubicBezTo>
                  <a:cubicBezTo>
                    <a:pt x="93" y="945"/>
                    <a:pt x="93" y="945"/>
                    <a:pt x="93" y="945"/>
                  </a:cubicBezTo>
                  <a:cubicBezTo>
                    <a:pt x="93" y="945"/>
                    <a:pt x="93" y="945"/>
                    <a:pt x="93" y="945"/>
                  </a:cubicBezTo>
                  <a:cubicBezTo>
                    <a:pt x="185" y="922"/>
                    <a:pt x="185" y="922"/>
                    <a:pt x="185" y="922"/>
                  </a:cubicBezTo>
                  <a:cubicBezTo>
                    <a:pt x="185" y="922"/>
                    <a:pt x="185" y="922"/>
                    <a:pt x="162" y="830"/>
                  </a:cubicBezTo>
                  <a:cubicBezTo>
                    <a:pt x="415" y="277"/>
                    <a:pt x="415" y="277"/>
                    <a:pt x="415" y="277"/>
                  </a:cubicBezTo>
                  <a:cubicBezTo>
                    <a:pt x="484" y="161"/>
                    <a:pt x="484" y="161"/>
                    <a:pt x="484" y="161"/>
                  </a:cubicBezTo>
                  <a:cubicBezTo>
                    <a:pt x="484" y="161"/>
                    <a:pt x="484" y="161"/>
                    <a:pt x="461" y="69"/>
                  </a:cubicBezTo>
                  <a:cubicBezTo>
                    <a:pt x="461" y="69"/>
                    <a:pt x="461" y="69"/>
                    <a:pt x="369" y="93"/>
                  </a:cubicBezTo>
                  <a:cubicBezTo>
                    <a:pt x="369" y="93"/>
                    <a:pt x="369" y="93"/>
                    <a:pt x="369" y="93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1107" y="299"/>
                    <a:pt x="1107" y="299"/>
                    <a:pt x="1107" y="299"/>
                  </a:cubicBezTo>
                  <a:cubicBezTo>
                    <a:pt x="992" y="622"/>
                    <a:pt x="992" y="622"/>
                    <a:pt x="992" y="622"/>
                  </a:cubicBezTo>
                  <a:cubicBezTo>
                    <a:pt x="992" y="622"/>
                    <a:pt x="992" y="622"/>
                    <a:pt x="992" y="622"/>
                  </a:cubicBezTo>
                  <a:cubicBezTo>
                    <a:pt x="1061" y="506"/>
                    <a:pt x="1038" y="414"/>
                    <a:pt x="1038" y="414"/>
                  </a:cubicBezTo>
                  <a:cubicBezTo>
                    <a:pt x="922" y="345"/>
                    <a:pt x="922" y="345"/>
                    <a:pt x="922" y="345"/>
                  </a:cubicBezTo>
                  <a:cubicBezTo>
                    <a:pt x="922" y="345"/>
                    <a:pt x="899" y="253"/>
                    <a:pt x="807" y="276"/>
                  </a:cubicBezTo>
                  <a:lnTo>
                    <a:pt x="69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24"/>
            <p:cNvSpPr/>
            <p:nvPr/>
          </p:nvSpPr>
          <p:spPr bwMode="auto">
            <a:xfrm>
              <a:off x="-4397375" y="1425575"/>
              <a:ext cx="438150" cy="420688"/>
            </a:xfrm>
            <a:custGeom>
              <a:avLst/>
              <a:gdLst>
                <a:gd name="T0" fmla="*/ 461 w 1176"/>
                <a:gd name="T1" fmla="*/ 46 h 1128"/>
                <a:gd name="T2" fmla="*/ 830 w 1176"/>
                <a:gd name="T3" fmla="*/ 737 h 1128"/>
                <a:gd name="T4" fmla="*/ 922 w 1176"/>
                <a:gd name="T5" fmla="*/ 322 h 1128"/>
                <a:gd name="T6" fmla="*/ 899 w 1176"/>
                <a:gd name="T7" fmla="*/ 230 h 1128"/>
                <a:gd name="T8" fmla="*/ 876 w 1176"/>
                <a:gd name="T9" fmla="*/ 138 h 1128"/>
                <a:gd name="T10" fmla="*/ 853 w 1176"/>
                <a:gd name="T11" fmla="*/ 46 h 1128"/>
                <a:gd name="T12" fmla="*/ 1176 w 1176"/>
                <a:gd name="T13" fmla="*/ 160 h 1128"/>
                <a:gd name="T14" fmla="*/ 1176 w 1176"/>
                <a:gd name="T15" fmla="*/ 160 h 1128"/>
                <a:gd name="T16" fmla="*/ 1083 w 1176"/>
                <a:gd name="T17" fmla="*/ 184 h 1128"/>
                <a:gd name="T18" fmla="*/ 991 w 1176"/>
                <a:gd name="T19" fmla="*/ 207 h 1128"/>
                <a:gd name="T20" fmla="*/ 1014 w 1176"/>
                <a:gd name="T21" fmla="*/ 299 h 1128"/>
                <a:gd name="T22" fmla="*/ 830 w 1176"/>
                <a:gd name="T23" fmla="*/ 1128 h 1128"/>
                <a:gd name="T24" fmla="*/ 830 w 1176"/>
                <a:gd name="T25" fmla="*/ 1128 h 1128"/>
                <a:gd name="T26" fmla="*/ 299 w 1176"/>
                <a:gd name="T27" fmla="*/ 184 h 1128"/>
                <a:gd name="T28" fmla="*/ 254 w 1176"/>
                <a:gd name="T29" fmla="*/ 783 h 1128"/>
                <a:gd name="T30" fmla="*/ 185 w 1176"/>
                <a:gd name="T31" fmla="*/ 899 h 1128"/>
                <a:gd name="T32" fmla="*/ 300 w 1176"/>
                <a:gd name="T33" fmla="*/ 968 h 1128"/>
                <a:gd name="T34" fmla="*/ 300 w 1176"/>
                <a:gd name="T35" fmla="*/ 968 h 1128"/>
                <a:gd name="T36" fmla="*/ 300 w 1176"/>
                <a:gd name="T37" fmla="*/ 968 h 1128"/>
                <a:gd name="T38" fmla="*/ 0 w 1176"/>
                <a:gd name="T39" fmla="*/ 945 h 1128"/>
                <a:gd name="T40" fmla="*/ 0 w 1176"/>
                <a:gd name="T41" fmla="*/ 945 h 1128"/>
                <a:gd name="T42" fmla="*/ 92 w 1176"/>
                <a:gd name="T43" fmla="*/ 922 h 1128"/>
                <a:gd name="T44" fmla="*/ 161 w 1176"/>
                <a:gd name="T45" fmla="*/ 807 h 1128"/>
                <a:gd name="T46" fmla="*/ 276 w 1176"/>
                <a:gd name="T47" fmla="*/ 92 h 1128"/>
                <a:gd name="T48" fmla="*/ 276 w 1176"/>
                <a:gd name="T49" fmla="*/ 92 h 1128"/>
                <a:gd name="T50" fmla="*/ 253 w 1176"/>
                <a:gd name="T51" fmla="*/ 0 h 1128"/>
                <a:gd name="T52" fmla="*/ 161 w 1176"/>
                <a:gd name="T53" fmla="*/ 23 h 1128"/>
                <a:gd name="T54" fmla="*/ 161 w 1176"/>
                <a:gd name="T55" fmla="*/ 23 h 1128"/>
                <a:gd name="T56" fmla="*/ 461 w 1176"/>
                <a:gd name="T57" fmla="*/ 46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6" h="1128">
                  <a:moveTo>
                    <a:pt x="461" y="46"/>
                  </a:moveTo>
                  <a:cubicBezTo>
                    <a:pt x="830" y="737"/>
                    <a:pt x="830" y="737"/>
                    <a:pt x="830" y="737"/>
                  </a:cubicBezTo>
                  <a:cubicBezTo>
                    <a:pt x="922" y="322"/>
                    <a:pt x="922" y="322"/>
                    <a:pt x="922" y="322"/>
                  </a:cubicBezTo>
                  <a:cubicBezTo>
                    <a:pt x="899" y="230"/>
                    <a:pt x="991" y="207"/>
                    <a:pt x="899" y="230"/>
                  </a:cubicBezTo>
                  <a:cubicBezTo>
                    <a:pt x="876" y="138"/>
                    <a:pt x="876" y="138"/>
                    <a:pt x="876" y="138"/>
                  </a:cubicBezTo>
                  <a:cubicBezTo>
                    <a:pt x="853" y="46"/>
                    <a:pt x="853" y="46"/>
                    <a:pt x="853" y="46"/>
                  </a:cubicBezTo>
                  <a:cubicBezTo>
                    <a:pt x="1176" y="160"/>
                    <a:pt x="1176" y="160"/>
                    <a:pt x="1176" y="160"/>
                  </a:cubicBezTo>
                  <a:cubicBezTo>
                    <a:pt x="1176" y="160"/>
                    <a:pt x="1176" y="160"/>
                    <a:pt x="1176" y="160"/>
                  </a:cubicBezTo>
                  <a:cubicBezTo>
                    <a:pt x="1083" y="184"/>
                    <a:pt x="1083" y="184"/>
                    <a:pt x="1083" y="184"/>
                  </a:cubicBezTo>
                  <a:cubicBezTo>
                    <a:pt x="991" y="207"/>
                    <a:pt x="991" y="207"/>
                    <a:pt x="991" y="207"/>
                  </a:cubicBezTo>
                  <a:cubicBezTo>
                    <a:pt x="1014" y="299"/>
                    <a:pt x="1014" y="299"/>
                    <a:pt x="1014" y="299"/>
                  </a:cubicBezTo>
                  <a:cubicBezTo>
                    <a:pt x="830" y="1128"/>
                    <a:pt x="830" y="1128"/>
                    <a:pt x="830" y="1128"/>
                  </a:cubicBezTo>
                  <a:cubicBezTo>
                    <a:pt x="830" y="1128"/>
                    <a:pt x="830" y="1128"/>
                    <a:pt x="830" y="1128"/>
                  </a:cubicBezTo>
                  <a:cubicBezTo>
                    <a:pt x="299" y="184"/>
                    <a:pt x="299" y="184"/>
                    <a:pt x="299" y="184"/>
                  </a:cubicBezTo>
                  <a:cubicBezTo>
                    <a:pt x="254" y="783"/>
                    <a:pt x="254" y="783"/>
                    <a:pt x="254" y="783"/>
                  </a:cubicBezTo>
                  <a:cubicBezTo>
                    <a:pt x="185" y="899"/>
                    <a:pt x="185" y="899"/>
                    <a:pt x="185" y="899"/>
                  </a:cubicBezTo>
                  <a:cubicBezTo>
                    <a:pt x="300" y="968"/>
                    <a:pt x="300" y="968"/>
                    <a:pt x="300" y="968"/>
                  </a:cubicBezTo>
                  <a:cubicBezTo>
                    <a:pt x="300" y="968"/>
                    <a:pt x="300" y="968"/>
                    <a:pt x="300" y="968"/>
                  </a:cubicBezTo>
                  <a:cubicBezTo>
                    <a:pt x="300" y="968"/>
                    <a:pt x="300" y="968"/>
                    <a:pt x="300" y="968"/>
                  </a:cubicBezTo>
                  <a:cubicBezTo>
                    <a:pt x="0" y="945"/>
                    <a:pt x="0" y="945"/>
                    <a:pt x="0" y="945"/>
                  </a:cubicBezTo>
                  <a:cubicBezTo>
                    <a:pt x="0" y="945"/>
                    <a:pt x="0" y="945"/>
                    <a:pt x="0" y="945"/>
                  </a:cubicBezTo>
                  <a:cubicBezTo>
                    <a:pt x="92" y="922"/>
                    <a:pt x="92" y="922"/>
                    <a:pt x="92" y="922"/>
                  </a:cubicBezTo>
                  <a:cubicBezTo>
                    <a:pt x="185" y="899"/>
                    <a:pt x="161" y="807"/>
                    <a:pt x="161" y="807"/>
                  </a:cubicBezTo>
                  <a:cubicBezTo>
                    <a:pt x="276" y="92"/>
                    <a:pt x="276" y="92"/>
                    <a:pt x="276" y="92"/>
                  </a:cubicBezTo>
                  <a:cubicBezTo>
                    <a:pt x="276" y="92"/>
                    <a:pt x="276" y="92"/>
                    <a:pt x="276" y="92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161" y="23"/>
                    <a:pt x="161" y="23"/>
                    <a:pt x="161" y="23"/>
                  </a:cubicBezTo>
                  <a:cubicBezTo>
                    <a:pt x="161" y="23"/>
                    <a:pt x="161" y="23"/>
                    <a:pt x="161" y="23"/>
                  </a:cubicBezTo>
                  <a:lnTo>
                    <a:pt x="461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25"/>
            <p:cNvSpPr/>
            <p:nvPr/>
          </p:nvSpPr>
          <p:spPr bwMode="auto">
            <a:xfrm>
              <a:off x="-3848100" y="1408113"/>
              <a:ext cx="352425" cy="420688"/>
            </a:xfrm>
            <a:custGeom>
              <a:avLst/>
              <a:gdLst>
                <a:gd name="T0" fmla="*/ 0 w 946"/>
                <a:gd name="T1" fmla="*/ 231 h 1129"/>
                <a:gd name="T2" fmla="*/ 461 w 946"/>
                <a:gd name="T3" fmla="*/ 115 h 1129"/>
                <a:gd name="T4" fmla="*/ 461 w 946"/>
                <a:gd name="T5" fmla="*/ 115 h 1129"/>
                <a:gd name="T6" fmla="*/ 461 w 946"/>
                <a:gd name="T7" fmla="*/ 115 h 1129"/>
                <a:gd name="T8" fmla="*/ 369 w 946"/>
                <a:gd name="T9" fmla="*/ 139 h 1129"/>
                <a:gd name="T10" fmla="*/ 299 w 946"/>
                <a:gd name="T11" fmla="*/ 254 h 1129"/>
                <a:gd name="T12" fmla="*/ 322 w 946"/>
                <a:gd name="T13" fmla="*/ 346 h 1129"/>
                <a:gd name="T14" fmla="*/ 438 w 946"/>
                <a:gd name="T15" fmla="*/ 807 h 1129"/>
                <a:gd name="T16" fmla="*/ 484 w 946"/>
                <a:gd name="T17" fmla="*/ 991 h 1129"/>
                <a:gd name="T18" fmla="*/ 484 w 946"/>
                <a:gd name="T19" fmla="*/ 991 h 1129"/>
                <a:gd name="T20" fmla="*/ 692 w 946"/>
                <a:gd name="T21" fmla="*/ 1037 h 1129"/>
                <a:gd name="T22" fmla="*/ 784 w 946"/>
                <a:gd name="T23" fmla="*/ 1014 h 1129"/>
                <a:gd name="T24" fmla="*/ 853 w 946"/>
                <a:gd name="T25" fmla="*/ 898 h 1129"/>
                <a:gd name="T26" fmla="*/ 876 w 946"/>
                <a:gd name="T27" fmla="*/ 599 h 1129"/>
                <a:gd name="T28" fmla="*/ 784 w 946"/>
                <a:gd name="T29" fmla="*/ 230 h 1129"/>
                <a:gd name="T30" fmla="*/ 761 w 946"/>
                <a:gd name="T31" fmla="*/ 138 h 1129"/>
                <a:gd name="T32" fmla="*/ 761 w 946"/>
                <a:gd name="T33" fmla="*/ 138 h 1129"/>
                <a:gd name="T34" fmla="*/ 645 w 946"/>
                <a:gd name="T35" fmla="*/ 69 h 1129"/>
                <a:gd name="T36" fmla="*/ 645 w 946"/>
                <a:gd name="T37" fmla="*/ 69 h 1129"/>
                <a:gd name="T38" fmla="*/ 922 w 946"/>
                <a:gd name="T39" fmla="*/ 0 h 1129"/>
                <a:gd name="T40" fmla="*/ 945 w 946"/>
                <a:gd name="T41" fmla="*/ 92 h 1129"/>
                <a:gd name="T42" fmla="*/ 945 w 946"/>
                <a:gd name="T43" fmla="*/ 92 h 1129"/>
                <a:gd name="T44" fmla="*/ 853 w 946"/>
                <a:gd name="T45" fmla="*/ 115 h 1129"/>
                <a:gd name="T46" fmla="*/ 853 w 946"/>
                <a:gd name="T47" fmla="*/ 115 h 1129"/>
                <a:gd name="T48" fmla="*/ 876 w 946"/>
                <a:gd name="T49" fmla="*/ 207 h 1129"/>
                <a:gd name="T50" fmla="*/ 876 w 946"/>
                <a:gd name="T51" fmla="*/ 599 h 1129"/>
                <a:gd name="T52" fmla="*/ 946 w 946"/>
                <a:gd name="T53" fmla="*/ 875 h 1129"/>
                <a:gd name="T54" fmla="*/ 784 w 946"/>
                <a:gd name="T55" fmla="*/ 1014 h 1129"/>
                <a:gd name="T56" fmla="*/ 600 w 946"/>
                <a:gd name="T57" fmla="*/ 1060 h 1129"/>
                <a:gd name="T58" fmla="*/ 415 w 946"/>
                <a:gd name="T59" fmla="*/ 1106 h 1129"/>
                <a:gd name="T60" fmla="*/ 300 w 946"/>
                <a:gd name="T61" fmla="*/ 1037 h 1129"/>
                <a:gd name="T62" fmla="*/ 161 w 946"/>
                <a:gd name="T63" fmla="*/ 876 h 1129"/>
                <a:gd name="T64" fmla="*/ 115 w 946"/>
                <a:gd name="T65" fmla="*/ 300 h 1129"/>
                <a:gd name="T66" fmla="*/ 92 w 946"/>
                <a:gd name="T67" fmla="*/ 208 h 1129"/>
                <a:gd name="T68" fmla="*/ 92 w 946"/>
                <a:gd name="T69" fmla="*/ 208 h 1129"/>
                <a:gd name="T70" fmla="*/ 0 w 946"/>
                <a:gd name="T71" fmla="*/ 231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46" h="1129">
                  <a:moveTo>
                    <a:pt x="0" y="231"/>
                  </a:moveTo>
                  <a:cubicBezTo>
                    <a:pt x="461" y="115"/>
                    <a:pt x="461" y="115"/>
                    <a:pt x="461" y="115"/>
                  </a:cubicBezTo>
                  <a:cubicBezTo>
                    <a:pt x="461" y="115"/>
                    <a:pt x="461" y="115"/>
                    <a:pt x="461" y="115"/>
                  </a:cubicBezTo>
                  <a:cubicBezTo>
                    <a:pt x="461" y="115"/>
                    <a:pt x="461" y="115"/>
                    <a:pt x="461" y="115"/>
                  </a:cubicBezTo>
                  <a:cubicBezTo>
                    <a:pt x="369" y="139"/>
                    <a:pt x="369" y="139"/>
                    <a:pt x="369" y="139"/>
                  </a:cubicBezTo>
                  <a:cubicBezTo>
                    <a:pt x="369" y="139"/>
                    <a:pt x="369" y="139"/>
                    <a:pt x="299" y="254"/>
                  </a:cubicBezTo>
                  <a:cubicBezTo>
                    <a:pt x="299" y="254"/>
                    <a:pt x="299" y="254"/>
                    <a:pt x="322" y="346"/>
                  </a:cubicBezTo>
                  <a:cubicBezTo>
                    <a:pt x="438" y="807"/>
                    <a:pt x="438" y="807"/>
                    <a:pt x="438" y="807"/>
                  </a:cubicBezTo>
                  <a:cubicBezTo>
                    <a:pt x="461" y="899"/>
                    <a:pt x="461" y="899"/>
                    <a:pt x="484" y="991"/>
                  </a:cubicBezTo>
                  <a:cubicBezTo>
                    <a:pt x="484" y="991"/>
                    <a:pt x="484" y="991"/>
                    <a:pt x="484" y="991"/>
                  </a:cubicBezTo>
                  <a:cubicBezTo>
                    <a:pt x="600" y="1060"/>
                    <a:pt x="600" y="1060"/>
                    <a:pt x="692" y="1037"/>
                  </a:cubicBezTo>
                  <a:cubicBezTo>
                    <a:pt x="784" y="1014"/>
                    <a:pt x="784" y="1014"/>
                    <a:pt x="784" y="1014"/>
                  </a:cubicBezTo>
                  <a:cubicBezTo>
                    <a:pt x="853" y="898"/>
                    <a:pt x="853" y="898"/>
                    <a:pt x="853" y="898"/>
                  </a:cubicBezTo>
                  <a:cubicBezTo>
                    <a:pt x="830" y="806"/>
                    <a:pt x="807" y="714"/>
                    <a:pt x="876" y="599"/>
                  </a:cubicBezTo>
                  <a:cubicBezTo>
                    <a:pt x="784" y="230"/>
                    <a:pt x="784" y="230"/>
                    <a:pt x="784" y="230"/>
                  </a:cubicBezTo>
                  <a:cubicBezTo>
                    <a:pt x="761" y="138"/>
                    <a:pt x="761" y="138"/>
                    <a:pt x="761" y="138"/>
                  </a:cubicBezTo>
                  <a:cubicBezTo>
                    <a:pt x="761" y="138"/>
                    <a:pt x="761" y="138"/>
                    <a:pt x="761" y="138"/>
                  </a:cubicBezTo>
                  <a:cubicBezTo>
                    <a:pt x="668" y="161"/>
                    <a:pt x="645" y="69"/>
                    <a:pt x="645" y="69"/>
                  </a:cubicBezTo>
                  <a:cubicBezTo>
                    <a:pt x="645" y="69"/>
                    <a:pt x="645" y="69"/>
                    <a:pt x="645" y="69"/>
                  </a:cubicBezTo>
                  <a:cubicBezTo>
                    <a:pt x="922" y="0"/>
                    <a:pt x="922" y="0"/>
                    <a:pt x="922" y="0"/>
                  </a:cubicBezTo>
                  <a:cubicBezTo>
                    <a:pt x="945" y="92"/>
                    <a:pt x="945" y="92"/>
                    <a:pt x="945" y="92"/>
                  </a:cubicBezTo>
                  <a:cubicBezTo>
                    <a:pt x="945" y="92"/>
                    <a:pt x="945" y="92"/>
                    <a:pt x="945" y="92"/>
                  </a:cubicBezTo>
                  <a:cubicBezTo>
                    <a:pt x="853" y="115"/>
                    <a:pt x="853" y="115"/>
                    <a:pt x="853" y="115"/>
                  </a:cubicBezTo>
                  <a:cubicBezTo>
                    <a:pt x="853" y="115"/>
                    <a:pt x="853" y="115"/>
                    <a:pt x="853" y="115"/>
                  </a:cubicBezTo>
                  <a:cubicBezTo>
                    <a:pt x="876" y="207"/>
                    <a:pt x="876" y="207"/>
                    <a:pt x="876" y="207"/>
                  </a:cubicBezTo>
                  <a:cubicBezTo>
                    <a:pt x="876" y="599"/>
                    <a:pt x="876" y="599"/>
                    <a:pt x="876" y="599"/>
                  </a:cubicBezTo>
                  <a:cubicBezTo>
                    <a:pt x="899" y="691"/>
                    <a:pt x="922" y="783"/>
                    <a:pt x="946" y="875"/>
                  </a:cubicBezTo>
                  <a:cubicBezTo>
                    <a:pt x="946" y="875"/>
                    <a:pt x="876" y="990"/>
                    <a:pt x="784" y="1014"/>
                  </a:cubicBezTo>
                  <a:cubicBezTo>
                    <a:pt x="784" y="1014"/>
                    <a:pt x="715" y="1129"/>
                    <a:pt x="600" y="1060"/>
                  </a:cubicBezTo>
                  <a:cubicBezTo>
                    <a:pt x="507" y="1083"/>
                    <a:pt x="415" y="1106"/>
                    <a:pt x="415" y="1106"/>
                  </a:cubicBezTo>
                  <a:cubicBezTo>
                    <a:pt x="323" y="1129"/>
                    <a:pt x="300" y="1037"/>
                    <a:pt x="300" y="1037"/>
                  </a:cubicBezTo>
                  <a:cubicBezTo>
                    <a:pt x="185" y="968"/>
                    <a:pt x="161" y="876"/>
                    <a:pt x="161" y="876"/>
                  </a:cubicBezTo>
                  <a:cubicBezTo>
                    <a:pt x="115" y="300"/>
                    <a:pt x="115" y="300"/>
                    <a:pt x="115" y="300"/>
                  </a:cubicBezTo>
                  <a:cubicBezTo>
                    <a:pt x="115" y="300"/>
                    <a:pt x="115" y="300"/>
                    <a:pt x="92" y="208"/>
                  </a:cubicBezTo>
                  <a:cubicBezTo>
                    <a:pt x="92" y="208"/>
                    <a:pt x="92" y="208"/>
                    <a:pt x="92" y="208"/>
                  </a:cubicBezTo>
                  <a:cubicBezTo>
                    <a:pt x="0" y="231"/>
                    <a:pt x="0" y="231"/>
                    <a:pt x="0" y="2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26"/>
            <p:cNvSpPr/>
            <p:nvPr/>
          </p:nvSpPr>
          <p:spPr bwMode="auto">
            <a:xfrm>
              <a:off x="-3538538" y="1287463"/>
              <a:ext cx="463550" cy="498475"/>
            </a:xfrm>
            <a:custGeom>
              <a:avLst/>
              <a:gdLst>
                <a:gd name="T0" fmla="*/ 369 w 1245"/>
                <a:gd name="T1" fmla="*/ 254 h 1337"/>
                <a:gd name="T2" fmla="*/ 1061 w 1245"/>
                <a:gd name="T3" fmla="*/ 668 h 1337"/>
                <a:gd name="T4" fmla="*/ 853 w 1245"/>
                <a:gd name="T5" fmla="*/ 231 h 1337"/>
                <a:gd name="T6" fmla="*/ 830 w 1245"/>
                <a:gd name="T7" fmla="*/ 139 h 1337"/>
                <a:gd name="T8" fmla="*/ 645 w 1245"/>
                <a:gd name="T9" fmla="*/ 185 h 1337"/>
                <a:gd name="T10" fmla="*/ 645 w 1245"/>
                <a:gd name="T11" fmla="*/ 185 h 1337"/>
                <a:gd name="T12" fmla="*/ 991 w 1245"/>
                <a:gd name="T13" fmla="*/ 0 h 1337"/>
                <a:gd name="T14" fmla="*/ 1014 w 1245"/>
                <a:gd name="T15" fmla="*/ 92 h 1337"/>
                <a:gd name="T16" fmla="*/ 922 w 1245"/>
                <a:gd name="T17" fmla="*/ 115 h 1337"/>
                <a:gd name="T18" fmla="*/ 922 w 1245"/>
                <a:gd name="T19" fmla="*/ 115 h 1337"/>
                <a:gd name="T20" fmla="*/ 945 w 1245"/>
                <a:gd name="T21" fmla="*/ 208 h 1337"/>
                <a:gd name="T22" fmla="*/ 1245 w 1245"/>
                <a:gd name="T23" fmla="*/ 1014 h 1337"/>
                <a:gd name="T24" fmla="*/ 1153 w 1245"/>
                <a:gd name="T25" fmla="*/ 1037 h 1337"/>
                <a:gd name="T26" fmla="*/ 323 w 1245"/>
                <a:gd name="T27" fmla="*/ 462 h 1337"/>
                <a:gd name="T28" fmla="*/ 484 w 1245"/>
                <a:gd name="T29" fmla="*/ 1107 h 1337"/>
                <a:gd name="T30" fmla="*/ 600 w 1245"/>
                <a:gd name="T31" fmla="*/ 1176 h 1337"/>
                <a:gd name="T32" fmla="*/ 692 w 1245"/>
                <a:gd name="T33" fmla="*/ 1153 h 1337"/>
                <a:gd name="T34" fmla="*/ 692 w 1245"/>
                <a:gd name="T35" fmla="*/ 1153 h 1337"/>
                <a:gd name="T36" fmla="*/ 692 w 1245"/>
                <a:gd name="T37" fmla="*/ 1153 h 1337"/>
                <a:gd name="T38" fmla="*/ 346 w 1245"/>
                <a:gd name="T39" fmla="*/ 1337 h 1337"/>
                <a:gd name="T40" fmla="*/ 323 w 1245"/>
                <a:gd name="T41" fmla="*/ 1245 h 1337"/>
                <a:gd name="T42" fmla="*/ 508 w 1245"/>
                <a:gd name="T43" fmla="*/ 1199 h 1337"/>
                <a:gd name="T44" fmla="*/ 484 w 1245"/>
                <a:gd name="T45" fmla="*/ 1107 h 1337"/>
                <a:gd name="T46" fmla="*/ 230 w 1245"/>
                <a:gd name="T47" fmla="*/ 485 h 1337"/>
                <a:gd name="T48" fmla="*/ 207 w 1245"/>
                <a:gd name="T49" fmla="*/ 393 h 1337"/>
                <a:gd name="T50" fmla="*/ 115 w 1245"/>
                <a:gd name="T51" fmla="*/ 416 h 1337"/>
                <a:gd name="T52" fmla="*/ 23 w 1245"/>
                <a:gd name="T53" fmla="*/ 439 h 1337"/>
                <a:gd name="T54" fmla="*/ 0 w 1245"/>
                <a:gd name="T55" fmla="*/ 347 h 1337"/>
                <a:gd name="T56" fmla="*/ 369 w 1245"/>
                <a:gd name="T57" fmla="*/ 254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5" h="1337">
                  <a:moveTo>
                    <a:pt x="369" y="254"/>
                  </a:moveTo>
                  <a:cubicBezTo>
                    <a:pt x="1061" y="668"/>
                    <a:pt x="1061" y="668"/>
                    <a:pt x="1061" y="668"/>
                  </a:cubicBezTo>
                  <a:cubicBezTo>
                    <a:pt x="853" y="231"/>
                    <a:pt x="853" y="231"/>
                    <a:pt x="853" y="231"/>
                  </a:cubicBezTo>
                  <a:cubicBezTo>
                    <a:pt x="830" y="139"/>
                    <a:pt x="830" y="139"/>
                    <a:pt x="830" y="139"/>
                  </a:cubicBezTo>
                  <a:cubicBezTo>
                    <a:pt x="738" y="162"/>
                    <a:pt x="738" y="162"/>
                    <a:pt x="645" y="185"/>
                  </a:cubicBezTo>
                  <a:cubicBezTo>
                    <a:pt x="645" y="185"/>
                    <a:pt x="645" y="185"/>
                    <a:pt x="645" y="185"/>
                  </a:cubicBezTo>
                  <a:cubicBezTo>
                    <a:pt x="991" y="0"/>
                    <a:pt x="991" y="0"/>
                    <a:pt x="991" y="0"/>
                  </a:cubicBezTo>
                  <a:cubicBezTo>
                    <a:pt x="1014" y="92"/>
                    <a:pt x="1014" y="92"/>
                    <a:pt x="1014" y="92"/>
                  </a:cubicBezTo>
                  <a:cubicBezTo>
                    <a:pt x="922" y="115"/>
                    <a:pt x="922" y="115"/>
                    <a:pt x="922" y="115"/>
                  </a:cubicBezTo>
                  <a:cubicBezTo>
                    <a:pt x="922" y="115"/>
                    <a:pt x="922" y="115"/>
                    <a:pt x="922" y="115"/>
                  </a:cubicBezTo>
                  <a:cubicBezTo>
                    <a:pt x="945" y="208"/>
                    <a:pt x="945" y="208"/>
                    <a:pt x="945" y="208"/>
                  </a:cubicBezTo>
                  <a:cubicBezTo>
                    <a:pt x="1245" y="1014"/>
                    <a:pt x="1245" y="1014"/>
                    <a:pt x="1245" y="1014"/>
                  </a:cubicBezTo>
                  <a:cubicBezTo>
                    <a:pt x="1153" y="1037"/>
                    <a:pt x="1153" y="1037"/>
                    <a:pt x="1153" y="1037"/>
                  </a:cubicBezTo>
                  <a:cubicBezTo>
                    <a:pt x="323" y="462"/>
                    <a:pt x="323" y="462"/>
                    <a:pt x="323" y="462"/>
                  </a:cubicBezTo>
                  <a:cubicBezTo>
                    <a:pt x="484" y="1107"/>
                    <a:pt x="484" y="1107"/>
                    <a:pt x="484" y="1107"/>
                  </a:cubicBezTo>
                  <a:cubicBezTo>
                    <a:pt x="600" y="1176"/>
                    <a:pt x="600" y="1176"/>
                    <a:pt x="600" y="1176"/>
                  </a:cubicBezTo>
                  <a:cubicBezTo>
                    <a:pt x="600" y="1176"/>
                    <a:pt x="600" y="1176"/>
                    <a:pt x="692" y="1153"/>
                  </a:cubicBezTo>
                  <a:cubicBezTo>
                    <a:pt x="692" y="1153"/>
                    <a:pt x="692" y="1153"/>
                    <a:pt x="692" y="1153"/>
                  </a:cubicBezTo>
                  <a:cubicBezTo>
                    <a:pt x="692" y="1153"/>
                    <a:pt x="692" y="1153"/>
                    <a:pt x="692" y="1153"/>
                  </a:cubicBezTo>
                  <a:cubicBezTo>
                    <a:pt x="346" y="1337"/>
                    <a:pt x="346" y="1337"/>
                    <a:pt x="346" y="1337"/>
                  </a:cubicBezTo>
                  <a:cubicBezTo>
                    <a:pt x="323" y="1245"/>
                    <a:pt x="323" y="1245"/>
                    <a:pt x="323" y="1245"/>
                  </a:cubicBezTo>
                  <a:cubicBezTo>
                    <a:pt x="415" y="1222"/>
                    <a:pt x="415" y="1222"/>
                    <a:pt x="508" y="1199"/>
                  </a:cubicBezTo>
                  <a:cubicBezTo>
                    <a:pt x="484" y="1107"/>
                    <a:pt x="484" y="1107"/>
                    <a:pt x="484" y="1107"/>
                  </a:cubicBezTo>
                  <a:cubicBezTo>
                    <a:pt x="230" y="485"/>
                    <a:pt x="230" y="485"/>
                    <a:pt x="230" y="485"/>
                  </a:cubicBezTo>
                  <a:cubicBezTo>
                    <a:pt x="207" y="393"/>
                    <a:pt x="207" y="393"/>
                    <a:pt x="207" y="393"/>
                  </a:cubicBezTo>
                  <a:cubicBezTo>
                    <a:pt x="115" y="416"/>
                    <a:pt x="115" y="416"/>
                    <a:pt x="115" y="416"/>
                  </a:cubicBezTo>
                  <a:cubicBezTo>
                    <a:pt x="115" y="416"/>
                    <a:pt x="115" y="416"/>
                    <a:pt x="23" y="439"/>
                  </a:cubicBezTo>
                  <a:cubicBezTo>
                    <a:pt x="0" y="347"/>
                    <a:pt x="0" y="347"/>
                    <a:pt x="0" y="347"/>
                  </a:cubicBezTo>
                  <a:lnTo>
                    <a:pt x="369" y="2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27"/>
            <p:cNvSpPr/>
            <p:nvPr/>
          </p:nvSpPr>
          <p:spPr bwMode="auto">
            <a:xfrm>
              <a:off x="-3168650" y="1209675"/>
              <a:ext cx="342900" cy="404813"/>
            </a:xfrm>
            <a:custGeom>
              <a:avLst/>
              <a:gdLst>
                <a:gd name="T0" fmla="*/ 923 w 923"/>
                <a:gd name="T1" fmla="*/ 760 h 1083"/>
                <a:gd name="T2" fmla="*/ 923 w 923"/>
                <a:gd name="T3" fmla="*/ 760 h 1083"/>
                <a:gd name="T4" fmla="*/ 508 w 923"/>
                <a:gd name="T5" fmla="*/ 1060 h 1083"/>
                <a:gd name="T6" fmla="*/ 416 w 923"/>
                <a:gd name="T7" fmla="*/ 1083 h 1083"/>
                <a:gd name="T8" fmla="*/ 508 w 923"/>
                <a:gd name="T9" fmla="*/ 1060 h 1083"/>
                <a:gd name="T10" fmla="*/ 485 w 923"/>
                <a:gd name="T11" fmla="*/ 968 h 1083"/>
                <a:gd name="T12" fmla="*/ 577 w 923"/>
                <a:gd name="T13" fmla="*/ 945 h 1083"/>
                <a:gd name="T14" fmla="*/ 462 w 923"/>
                <a:gd name="T15" fmla="*/ 876 h 1083"/>
                <a:gd name="T16" fmla="*/ 208 w 923"/>
                <a:gd name="T17" fmla="*/ 254 h 1083"/>
                <a:gd name="T18" fmla="*/ 92 w 923"/>
                <a:gd name="T19" fmla="*/ 185 h 1083"/>
                <a:gd name="T20" fmla="*/ 92 w 923"/>
                <a:gd name="T21" fmla="*/ 185 h 1083"/>
                <a:gd name="T22" fmla="*/ 0 w 923"/>
                <a:gd name="T23" fmla="*/ 208 h 1083"/>
                <a:gd name="T24" fmla="*/ 0 w 923"/>
                <a:gd name="T25" fmla="*/ 208 h 1083"/>
                <a:gd name="T26" fmla="*/ 0 w 923"/>
                <a:gd name="T27" fmla="*/ 208 h 1083"/>
                <a:gd name="T28" fmla="*/ 438 w 923"/>
                <a:gd name="T29" fmla="*/ 0 h 1083"/>
                <a:gd name="T30" fmla="*/ 438 w 923"/>
                <a:gd name="T31" fmla="*/ 0 h 1083"/>
                <a:gd name="T32" fmla="*/ 438 w 923"/>
                <a:gd name="T33" fmla="*/ 0 h 1083"/>
                <a:gd name="T34" fmla="*/ 346 w 923"/>
                <a:gd name="T35" fmla="*/ 24 h 1083"/>
                <a:gd name="T36" fmla="*/ 369 w 923"/>
                <a:gd name="T37" fmla="*/ 116 h 1083"/>
                <a:gd name="T38" fmla="*/ 392 w 923"/>
                <a:gd name="T39" fmla="*/ 208 h 1083"/>
                <a:gd name="T40" fmla="*/ 715 w 923"/>
                <a:gd name="T41" fmla="*/ 714 h 1083"/>
                <a:gd name="T42" fmla="*/ 738 w 923"/>
                <a:gd name="T43" fmla="*/ 806 h 1083"/>
                <a:gd name="T44" fmla="*/ 831 w 923"/>
                <a:gd name="T45" fmla="*/ 783 h 1083"/>
                <a:gd name="T46" fmla="*/ 831 w 923"/>
                <a:gd name="T47" fmla="*/ 783 h 1083"/>
                <a:gd name="T48" fmla="*/ 923 w 923"/>
                <a:gd name="T49" fmla="*/ 76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3" h="1083">
                  <a:moveTo>
                    <a:pt x="923" y="760"/>
                  </a:moveTo>
                  <a:cubicBezTo>
                    <a:pt x="923" y="760"/>
                    <a:pt x="923" y="760"/>
                    <a:pt x="923" y="760"/>
                  </a:cubicBezTo>
                  <a:cubicBezTo>
                    <a:pt x="508" y="1060"/>
                    <a:pt x="508" y="1060"/>
                    <a:pt x="508" y="1060"/>
                  </a:cubicBezTo>
                  <a:cubicBezTo>
                    <a:pt x="416" y="1083"/>
                    <a:pt x="416" y="1083"/>
                    <a:pt x="416" y="1083"/>
                  </a:cubicBezTo>
                  <a:cubicBezTo>
                    <a:pt x="508" y="1060"/>
                    <a:pt x="508" y="1060"/>
                    <a:pt x="508" y="1060"/>
                  </a:cubicBezTo>
                  <a:cubicBezTo>
                    <a:pt x="485" y="968"/>
                    <a:pt x="485" y="968"/>
                    <a:pt x="485" y="968"/>
                  </a:cubicBezTo>
                  <a:cubicBezTo>
                    <a:pt x="577" y="945"/>
                    <a:pt x="577" y="945"/>
                    <a:pt x="577" y="945"/>
                  </a:cubicBezTo>
                  <a:cubicBezTo>
                    <a:pt x="577" y="945"/>
                    <a:pt x="554" y="853"/>
                    <a:pt x="462" y="876"/>
                  </a:cubicBezTo>
                  <a:cubicBezTo>
                    <a:pt x="208" y="254"/>
                    <a:pt x="208" y="254"/>
                    <a:pt x="208" y="254"/>
                  </a:cubicBezTo>
                  <a:cubicBezTo>
                    <a:pt x="115" y="277"/>
                    <a:pt x="115" y="277"/>
                    <a:pt x="92" y="185"/>
                  </a:cubicBezTo>
                  <a:cubicBezTo>
                    <a:pt x="92" y="185"/>
                    <a:pt x="92" y="185"/>
                    <a:pt x="92" y="185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69" y="116"/>
                    <a:pt x="369" y="116"/>
                    <a:pt x="369" y="116"/>
                  </a:cubicBezTo>
                  <a:cubicBezTo>
                    <a:pt x="369" y="116"/>
                    <a:pt x="369" y="116"/>
                    <a:pt x="392" y="208"/>
                  </a:cubicBezTo>
                  <a:cubicBezTo>
                    <a:pt x="715" y="714"/>
                    <a:pt x="715" y="714"/>
                    <a:pt x="715" y="714"/>
                  </a:cubicBezTo>
                  <a:cubicBezTo>
                    <a:pt x="738" y="806"/>
                    <a:pt x="738" y="806"/>
                    <a:pt x="738" y="806"/>
                  </a:cubicBezTo>
                  <a:cubicBezTo>
                    <a:pt x="738" y="806"/>
                    <a:pt x="738" y="806"/>
                    <a:pt x="831" y="783"/>
                  </a:cubicBezTo>
                  <a:cubicBezTo>
                    <a:pt x="831" y="783"/>
                    <a:pt x="831" y="783"/>
                    <a:pt x="831" y="783"/>
                  </a:cubicBezTo>
                  <a:lnTo>
                    <a:pt x="923" y="7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28"/>
            <p:cNvSpPr/>
            <p:nvPr/>
          </p:nvSpPr>
          <p:spPr bwMode="auto">
            <a:xfrm>
              <a:off x="-3040063" y="960438"/>
              <a:ext cx="403225" cy="412750"/>
            </a:xfrm>
            <a:custGeom>
              <a:avLst/>
              <a:gdLst>
                <a:gd name="T0" fmla="*/ 807 w 1084"/>
                <a:gd name="T1" fmla="*/ 0 h 1106"/>
                <a:gd name="T2" fmla="*/ 830 w 1084"/>
                <a:gd name="T3" fmla="*/ 93 h 1106"/>
                <a:gd name="T4" fmla="*/ 830 w 1084"/>
                <a:gd name="T5" fmla="*/ 93 h 1106"/>
                <a:gd name="T6" fmla="*/ 899 w 1084"/>
                <a:gd name="T7" fmla="*/ 369 h 1106"/>
                <a:gd name="T8" fmla="*/ 1084 w 1084"/>
                <a:gd name="T9" fmla="*/ 1106 h 1106"/>
                <a:gd name="T10" fmla="*/ 1084 w 1084"/>
                <a:gd name="T11" fmla="*/ 1106 h 1106"/>
                <a:gd name="T12" fmla="*/ 300 w 1084"/>
                <a:gd name="T13" fmla="*/ 715 h 1106"/>
                <a:gd name="T14" fmla="*/ 92 w 1084"/>
                <a:gd name="T15" fmla="*/ 669 h 1106"/>
                <a:gd name="T16" fmla="*/ 0 w 1084"/>
                <a:gd name="T17" fmla="*/ 693 h 1106"/>
                <a:gd name="T18" fmla="*/ 0 w 1084"/>
                <a:gd name="T19" fmla="*/ 693 h 1106"/>
                <a:gd name="T20" fmla="*/ 415 w 1084"/>
                <a:gd name="T21" fmla="*/ 393 h 1106"/>
                <a:gd name="T22" fmla="*/ 415 w 1084"/>
                <a:gd name="T23" fmla="*/ 393 h 1106"/>
                <a:gd name="T24" fmla="*/ 415 w 1084"/>
                <a:gd name="T25" fmla="*/ 393 h 1106"/>
                <a:gd name="T26" fmla="*/ 346 w 1084"/>
                <a:gd name="T27" fmla="*/ 508 h 1106"/>
                <a:gd name="T28" fmla="*/ 346 w 1084"/>
                <a:gd name="T29" fmla="*/ 508 h 1106"/>
                <a:gd name="T30" fmla="*/ 346 w 1084"/>
                <a:gd name="T31" fmla="*/ 508 h 1106"/>
                <a:gd name="T32" fmla="*/ 461 w 1084"/>
                <a:gd name="T33" fmla="*/ 577 h 1106"/>
                <a:gd name="T34" fmla="*/ 922 w 1084"/>
                <a:gd name="T35" fmla="*/ 853 h 1106"/>
                <a:gd name="T36" fmla="*/ 807 w 1084"/>
                <a:gd name="T37" fmla="*/ 392 h 1106"/>
                <a:gd name="T38" fmla="*/ 784 w 1084"/>
                <a:gd name="T39" fmla="*/ 300 h 1106"/>
                <a:gd name="T40" fmla="*/ 761 w 1084"/>
                <a:gd name="T41" fmla="*/ 208 h 1106"/>
                <a:gd name="T42" fmla="*/ 761 w 1084"/>
                <a:gd name="T43" fmla="*/ 208 h 1106"/>
                <a:gd name="T44" fmla="*/ 669 w 1084"/>
                <a:gd name="T45" fmla="*/ 231 h 1106"/>
                <a:gd name="T46" fmla="*/ 576 w 1084"/>
                <a:gd name="T47" fmla="*/ 254 h 1106"/>
                <a:gd name="T48" fmla="*/ 576 w 1084"/>
                <a:gd name="T49" fmla="*/ 254 h 1106"/>
                <a:gd name="T50" fmla="*/ 807 w 1084"/>
                <a:gd name="T51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84" h="1106">
                  <a:moveTo>
                    <a:pt x="807" y="0"/>
                  </a:moveTo>
                  <a:cubicBezTo>
                    <a:pt x="830" y="93"/>
                    <a:pt x="830" y="93"/>
                    <a:pt x="830" y="93"/>
                  </a:cubicBezTo>
                  <a:cubicBezTo>
                    <a:pt x="830" y="93"/>
                    <a:pt x="830" y="93"/>
                    <a:pt x="830" y="93"/>
                  </a:cubicBezTo>
                  <a:cubicBezTo>
                    <a:pt x="853" y="185"/>
                    <a:pt x="853" y="185"/>
                    <a:pt x="899" y="369"/>
                  </a:cubicBezTo>
                  <a:cubicBezTo>
                    <a:pt x="1084" y="1106"/>
                    <a:pt x="1084" y="1106"/>
                    <a:pt x="1084" y="1106"/>
                  </a:cubicBezTo>
                  <a:cubicBezTo>
                    <a:pt x="1084" y="1106"/>
                    <a:pt x="1084" y="1106"/>
                    <a:pt x="1084" y="1106"/>
                  </a:cubicBezTo>
                  <a:cubicBezTo>
                    <a:pt x="300" y="715"/>
                    <a:pt x="300" y="715"/>
                    <a:pt x="300" y="715"/>
                  </a:cubicBezTo>
                  <a:cubicBezTo>
                    <a:pt x="208" y="738"/>
                    <a:pt x="184" y="646"/>
                    <a:pt x="92" y="669"/>
                  </a:cubicBezTo>
                  <a:cubicBezTo>
                    <a:pt x="92" y="669"/>
                    <a:pt x="92" y="669"/>
                    <a:pt x="0" y="693"/>
                  </a:cubicBezTo>
                  <a:cubicBezTo>
                    <a:pt x="0" y="693"/>
                    <a:pt x="0" y="693"/>
                    <a:pt x="0" y="693"/>
                  </a:cubicBezTo>
                  <a:cubicBezTo>
                    <a:pt x="415" y="393"/>
                    <a:pt x="415" y="393"/>
                    <a:pt x="415" y="393"/>
                  </a:cubicBezTo>
                  <a:cubicBezTo>
                    <a:pt x="415" y="393"/>
                    <a:pt x="415" y="393"/>
                    <a:pt x="415" y="393"/>
                  </a:cubicBezTo>
                  <a:cubicBezTo>
                    <a:pt x="415" y="393"/>
                    <a:pt x="415" y="393"/>
                    <a:pt x="415" y="393"/>
                  </a:cubicBezTo>
                  <a:cubicBezTo>
                    <a:pt x="323" y="416"/>
                    <a:pt x="346" y="508"/>
                    <a:pt x="346" y="508"/>
                  </a:cubicBezTo>
                  <a:cubicBezTo>
                    <a:pt x="346" y="508"/>
                    <a:pt x="346" y="508"/>
                    <a:pt x="346" y="508"/>
                  </a:cubicBezTo>
                  <a:cubicBezTo>
                    <a:pt x="346" y="508"/>
                    <a:pt x="346" y="508"/>
                    <a:pt x="346" y="508"/>
                  </a:cubicBezTo>
                  <a:cubicBezTo>
                    <a:pt x="369" y="600"/>
                    <a:pt x="461" y="577"/>
                    <a:pt x="461" y="577"/>
                  </a:cubicBezTo>
                  <a:cubicBezTo>
                    <a:pt x="922" y="853"/>
                    <a:pt x="922" y="853"/>
                    <a:pt x="922" y="853"/>
                  </a:cubicBezTo>
                  <a:cubicBezTo>
                    <a:pt x="807" y="392"/>
                    <a:pt x="807" y="392"/>
                    <a:pt x="807" y="392"/>
                  </a:cubicBezTo>
                  <a:cubicBezTo>
                    <a:pt x="784" y="300"/>
                    <a:pt x="784" y="300"/>
                    <a:pt x="784" y="300"/>
                  </a:cubicBezTo>
                  <a:cubicBezTo>
                    <a:pt x="761" y="208"/>
                    <a:pt x="761" y="208"/>
                    <a:pt x="761" y="208"/>
                  </a:cubicBezTo>
                  <a:cubicBezTo>
                    <a:pt x="761" y="208"/>
                    <a:pt x="761" y="208"/>
                    <a:pt x="761" y="208"/>
                  </a:cubicBezTo>
                  <a:cubicBezTo>
                    <a:pt x="669" y="231"/>
                    <a:pt x="669" y="231"/>
                    <a:pt x="669" y="231"/>
                  </a:cubicBezTo>
                  <a:cubicBezTo>
                    <a:pt x="669" y="231"/>
                    <a:pt x="669" y="231"/>
                    <a:pt x="576" y="254"/>
                  </a:cubicBezTo>
                  <a:cubicBezTo>
                    <a:pt x="576" y="254"/>
                    <a:pt x="576" y="254"/>
                    <a:pt x="576" y="254"/>
                  </a:cubicBezTo>
                  <a:lnTo>
                    <a:pt x="8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29"/>
            <p:cNvSpPr/>
            <p:nvPr/>
          </p:nvSpPr>
          <p:spPr bwMode="auto">
            <a:xfrm>
              <a:off x="-2765425" y="736600"/>
              <a:ext cx="498475" cy="481013"/>
            </a:xfrm>
            <a:custGeom>
              <a:avLst/>
              <a:gdLst>
                <a:gd name="T0" fmla="*/ 322 w 1337"/>
                <a:gd name="T1" fmla="*/ 438 h 1290"/>
                <a:gd name="T2" fmla="*/ 576 w 1337"/>
                <a:gd name="T3" fmla="*/ 668 h 1290"/>
                <a:gd name="T4" fmla="*/ 576 w 1337"/>
                <a:gd name="T5" fmla="*/ 668 h 1290"/>
                <a:gd name="T6" fmla="*/ 622 w 1337"/>
                <a:gd name="T7" fmla="*/ 461 h 1290"/>
                <a:gd name="T8" fmla="*/ 507 w 1337"/>
                <a:gd name="T9" fmla="*/ 392 h 1290"/>
                <a:gd name="T10" fmla="*/ 599 w 1337"/>
                <a:gd name="T11" fmla="*/ 369 h 1290"/>
                <a:gd name="T12" fmla="*/ 968 w 1337"/>
                <a:gd name="T13" fmla="*/ 668 h 1290"/>
                <a:gd name="T14" fmla="*/ 968 w 1337"/>
                <a:gd name="T15" fmla="*/ 668 h 1290"/>
                <a:gd name="T16" fmla="*/ 853 w 1337"/>
                <a:gd name="T17" fmla="*/ 599 h 1290"/>
                <a:gd name="T18" fmla="*/ 761 w 1337"/>
                <a:gd name="T19" fmla="*/ 622 h 1290"/>
                <a:gd name="T20" fmla="*/ 668 w 1337"/>
                <a:gd name="T21" fmla="*/ 645 h 1290"/>
                <a:gd name="T22" fmla="*/ 922 w 1337"/>
                <a:gd name="T23" fmla="*/ 875 h 1290"/>
                <a:gd name="T24" fmla="*/ 922 w 1337"/>
                <a:gd name="T25" fmla="*/ 875 h 1290"/>
                <a:gd name="T26" fmla="*/ 1014 w 1337"/>
                <a:gd name="T27" fmla="*/ 852 h 1290"/>
                <a:gd name="T28" fmla="*/ 1014 w 1337"/>
                <a:gd name="T29" fmla="*/ 852 h 1290"/>
                <a:gd name="T30" fmla="*/ 1107 w 1337"/>
                <a:gd name="T31" fmla="*/ 829 h 1290"/>
                <a:gd name="T32" fmla="*/ 1153 w 1337"/>
                <a:gd name="T33" fmla="*/ 621 h 1290"/>
                <a:gd name="T34" fmla="*/ 1083 w 1337"/>
                <a:gd name="T35" fmla="*/ 345 h 1290"/>
                <a:gd name="T36" fmla="*/ 1083 w 1337"/>
                <a:gd name="T37" fmla="*/ 345 h 1290"/>
                <a:gd name="T38" fmla="*/ 1337 w 1337"/>
                <a:gd name="T39" fmla="*/ 575 h 1290"/>
                <a:gd name="T40" fmla="*/ 830 w 1337"/>
                <a:gd name="T41" fmla="*/ 1290 h 1290"/>
                <a:gd name="T42" fmla="*/ 807 w 1337"/>
                <a:gd name="T43" fmla="*/ 1198 h 1290"/>
                <a:gd name="T44" fmla="*/ 807 w 1337"/>
                <a:gd name="T45" fmla="*/ 1198 h 1290"/>
                <a:gd name="T46" fmla="*/ 807 w 1337"/>
                <a:gd name="T47" fmla="*/ 1198 h 1290"/>
                <a:gd name="T48" fmla="*/ 784 w 1337"/>
                <a:gd name="T49" fmla="*/ 1106 h 1290"/>
                <a:gd name="T50" fmla="*/ 761 w 1337"/>
                <a:gd name="T51" fmla="*/ 1013 h 1290"/>
                <a:gd name="T52" fmla="*/ 184 w 1337"/>
                <a:gd name="T53" fmla="*/ 668 h 1290"/>
                <a:gd name="T54" fmla="*/ 184 w 1337"/>
                <a:gd name="T55" fmla="*/ 668 h 1290"/>
                <a:gd name="T56" fmla="*/ 69 w 1337"/>
                <a:gd name="T57" fmla="*/ 599 h 1290"/>
                <a:gd name="T58" fmla="*/ 92 w 1337"/>
                <a:gd name="T59" fmla="*/ 692 h 1290"/>
                <a:gd name="T60" fmla="*/ 0 w 1337"/>
                <a:gd name="T61" fmla="*/ 715 h 1290"/>
                <a:gd name="T62" fmla="*/ 0 w 1337"/>
                <a:gd name="T63" fmla="*/ 715 h 1290"/>
                <a:gd name="T64" fmla="*/ 507 w 1337"/>
                <a:gd name="T65" fmla="*/ 0 h 1290"/>
                <a:gd name="T66" fmla="*/ 760 w 1337"/>
                <a:gd name="T67" fmla="*/ 230 h 1290"/>
                <a:gd name="T68" fmla="*/ 760 w 1337"/>
                <a:gd name="T69" fmla="*/ 230 h 1290"/>
                <a:gd name="T70" fmla="*/ 553 w 1337"/>
                <a:gd name="T71" fmla="*/ 184 h 1290"/>
                <a:gd name="T72" fmla="*/ 461 w 1337"/>
                <a:gd name="T73" fmla="*/ 207 h 1290"/>
                <a:gd name="T74" fmla="*/ 299 w 1337"/>
                <a:gd name="T75" fmla="*/ 346 h 1290"/>
                <a:gd name="T76" fmla="*/ 322 w 1337"/>
                <a:gd name="T77" fmla="*/ 438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37" h="1290">
                  <a:moveTo>
                    <a:pt x="322" y="438"/>
                  </a:moveTo>
                  <a:cubicBezTo>
                    <a:pt x="576" y="668"/>
                    <a:pt x="576" y="668"/>
                    <a:pt x="576" y="668"/>
                  </a:cubicBezTo>
                  <a:cubicBezTo>
                    <a:pt x="576" y="668"/>
                    <a:pt x="576" y="668"/>
                    <a:pt x="576" y="668"/>
                  </a:cubicBezTo>
                  <a:cubicBezTo>
                    <a:pt x="645" y="553"/>
                    <a:pt x="645" y="553"/>
                    <a:pt x="622" y="461"/>
                  </a:cubicBezTo>
                  <a:cubicBezTo>
                    <a:pt x="622" y="461"/>
                    <a:pt x="599" y="369"/>
                    <a:pt x="507" y="392"/>
                  </a:cubicBezTo>
                  <a:cubicBezTo>
                    <a:pt x="599" y="369"/>
                    <a:pt x="599" y="369"/>
                    <a:pt x="599" y="369"/>
                  </a:cubicBezTo>
                  <a:cubicBezTo>
                    <a:pt x="968" y="668"/>
                    <a:pt x="968" y="668"/>
                    <a:pt x="968" y="668"/>
                  </a:cubicBezTo>
                  <a:cubicBezTo>
                    <a:pt x="968" y="668"/>
                    <a:pt x="968" y="668"/>
                    <a:pt x="968" y="668"/>
                  </a:cubicBezTo>
                  <a:cubicBezTo>
                    <a:pt x="853" y="599"/>
                    <a:pt x="853" y="599"/>
                    <a:pt x="853" y="599"/>
                  </a:cubicBezTo>
                  <a:cubicBezTo>
                    <a:pt x="761" y="622"/>
                    <a:pt x="761" y="622"/>
                    <a:pt x="761" y="622"/>
                  </a:cubicBezTo>
                  <a:cubicBezTo>
                    <a:pt x="668" y="645"/>
                    <a:pt x="668" y="645"/>
                    <a:pt x="668" y="645"/>
                  </a:cubicBezTo>
                  <a:cubicBezTo>
                    <a:pt x="922" y="875"/>
                    <a:pt x="922" y="875"/>
                    <a:pt x="922" y="875"/>
                  </a:cubicBezTo>
                  <a:cubicBezTo>
                    <a:pt x="922" y="875"/>
                    <a:pt x="922" y="875"/>
                    <a:pt x="922" y="875"/>
                  </a:cubicBezTo>
                  <a:cubicBezTo>
                    <a:pt x="1014" y="852"/>
                    <a:pt x="1014" y="852"/>
                    <a:pt x="1014" y="852"/>
                  </a:cubicBezTo>
                  <a:cubicBezTo>
                    <a:pt x="1014" y="852"/>
                    <a:pt x="1014" y="852"/>
                    <a:pt x="1014" y="852"/>
                  </a:cubicBezTo>
                  <a:cubicBezTo>
                    <a:pt x="1107" y="829"/>
                    <a:pt x="1107" y="829"/>
                    <a:pt x="1107" y="829"/>
                  </a:cubicBezTo>
                  <a:cubicBezTo>
                    <a:pt x="1084" y="737"/>
                    <a:pt x="1153" y="621"/>
                    <a:pt x="1153" y="621"/>
                  </a:cubicBezTo>
                  <a:cubicBezTo>
                    <a:pt x="1130" y="529"/>
                    <a:pt x="1107" y="437"/>
                    <a:pt x="1083" y="345"/>
                  </a:cubicBezTo>
                  <a:cubicBezTo>
                    <a:pt x="1083" y="345"/>
                    <a:pt x="1083" y="345"/>
                    <a:pt x="1083" y="345"/>
                  </a:cubicBezTo>
                  <a:cubicBezTo>
                    <a:pt x="1337" y="575"/>
                    <a:pt x="1337" y="575"/>
                    <a:pt x="1337" y="575"/>
                  </a:cubicBezTo>
                  <a:cubicBezTo>
                    <a:pt x="830" y="1290"/>
                    <a:pt x="830" y="1290"/>
                    <a:pt x="830" y="1290"/>
                  </a:cubicBezTo>
                  <a:cubicBezTo>
                    <a:pt x="807" y="1198"/>
                    <a:pt x="807" y="1198"/>
                    <a:pt x="807" y="1198"/>
                  </a:cubicBezTo>
                  <a:cubicBezTo>
                    <a:pt x="807" y="1198"/>
                    <a:pt x="807" y="1198"/>
                    <a:pt x="807" y="1198"/>
                  </a:cubicBezTo>
                  <a:cubicBezTo>
                    <a:pt x="807" y="1198"/>
                    <a:pt x="807" y="1198"/>
                    <a:pt x="807" y="1198"/>
                  </a:cubicBezTo>
                  <a:cubicBezTo>
                    <a:pt x="784" y="1106"/>
                    <a:pt x="784" y="1106"/>
                    <a:pt x="784" y="1106"/>
                  </a:cubicBezTo>
                  <a:cubicBezTo>
                    <a:pt x="784" y="1106"/>
                    <a:pt x="784" y="1106"/>
                    <a:pt x="761" y="1013"/>
                  </a:cubicBezTo>
                  <a:cubicBezTo>
                    <a:pt x="184" y="668"/>
                    <a:pt x="184" y="668"/>
                    <a:pt x="184" y="668"/>
                  </a:cubicBezTo>
                  <a:cubicBezTo>
                    <a:pt x="184" y="668"/>
                    <a:pt x="184" y="668"/>
                    <a:pt x="184" y="668"/>
                  </a:cubicBezTo>
                  <a:cubicBezTo>
                    <a:pt x="161" y="576"/>
                    <a:pt x="161" y="576"/>
                    <a:pt x="69" y="599"/>
                  </a:cubicBezTo>
                  <a:cubicBezTo>
                    <a:pt x="92" y="692"/>
                    <a:pt x="92" y="692"/>
                    <a:pt x="92" y="692"/>
                  </a:cubicBezTo>
                  <a:cubicBezTo>
                    <a:pt x="0" y="715"/>
                    <a:pt x="0" y="715"/>
                    <a:pt x="0" y="715"/>
                  </a:cubicBezTo>
                  <a:cubicBezTo>
                    <a:pt x="0" y="715"/>
                    <a:pt x="0" y="715"/>
                    <a:pt x="0" y="715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760" y="230"/>
                    <a:pt x="760" y="230"/>
                    <a:pt x="760" y="230"/>
                  </a:cubicBezTo>
                  <a:cubicBezTo>
                    <a:pt x="760" y="230"/>
                    <a:pt x="760" y="230"/>
                    <a:pt x="760" y="230"/>
                  </a:cubicBezTo>
                  <a:cubicBezTo>
                    <a:pt x="645" y="161"/>
                    <a:pt x="553" y="184"/>
                    <a:pt x="553" y="184"/>
                  </a:cubicBezTo>
                  <a:cubicBezTo>
                    <a:pt x="461" y="207"/>
                    <a:pt x="461" y="207"/>
                    <a:pt x="461" y="207"/>
                  </a:cubicBezTo>
                  <a:cubicBezTo>
                    <a:pt x="368" y="231"/>
                    <a:pt x="391" y="323"/>
                    <a:pt x="299" y="346"/>
                  </a:cubicBezTo>
                  <a:lnTo>
                    <a:pt x="322" y="4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30"/>
            <p:cNvSpPr>
              <a:spLocks noEditPoints="1"/>
            </p:cNvSpPr>
            <p:nvPr/>
          </p:nvSpPr>
          <p:spPr bwMode="auto">
            <a:xfrm>
              <a:off x="-2576513" y="461963"/>
              <a:ext cx="490538" cy="412750"/>
            </a:xfrm>
            <a:custGeom>
              <a:avLst/>
              <a:gdLst>
                <a:gd name="T0" fmla="*/ 645 w 1314"/>
                <a:gd name="T1" fmla="*/ 576 h 1106"/>
                <a:gd name="T2" fmla="*/ 876 w 1314"/>
                <a:gd name="T3" fmla="*/ 714 h 1106"/>
                <a:gd name="T4" fmla="*/ 991 w 1314"/>
                <a:gd name="T5" fmla="*/ 783 h 1106"/>
                <a:gd name="T6" fmla="*/ 1060 w 1314"/>
                <a:gd name="T7" fmla="*/ 668 h 1106"/>
                <a:gd name="T8" fmla="*/ 1060 w 1314"/>
                <a:gd name="T9" fmla="*/ 668 h 1106"/>
                <a:gd name="T10" fmla="*/ 1153 w 1314"/>
                <a:gd name="T11" fmla="*/ 645 h 1106"/>
                <a:gd name="T12" fmla="*/ 968 w 1314"/>
                <a:gd name="T13" fmla="*/ 1082 h 1106"/>
                <a:gd name="T14" fmla="*/ 876 w 1314"/>
                <a:gd name="T15" fmla="*/ 1106 h 1106"/>
                <a:gd name="T16" fmla="*/ 945 w 1314"/>
                <a:gd name="T17" fmla="*/ 990 h 1106"/>
                <a:gd name="T18" fmla="*/ 945 w 1314"/>
                <a:gd name="T19" fmla="*/ 990 h 1106"/>
                <a:gd name="T20" fmla="*/ 830 w 1314"/>
                <a:gd name="T21" fmla="*/ 921 h 1106"/>
                <a:gd name="T22" fmla="*/ 184 w 1314"/>
                <a:gd name="T23" fmla="*/ 692 h 1106"/>
                <a:gd name="T24" fmla="*/ 184 w 1314"/>
                <a:gd name="T25" fmla="*/ 692 h 1106"/>
                <a:gd name="T26" fmla="*/ 92 w 1314"/>
                <a:gd name="T27" fmla="*/ 715 h 1106"/>
                <a:gd name="T28" fmla="*/ 0 w 1314"/>
                <a:gd name="T29" fmla="*/ 738 h 1106"/>
                <a:gd name="T30" fmla="*/ 0 w 1314"/>
                <a:gd name="T31" fmla="*/ 738 h 1106"/>
                <a:gd name="T32" fmla="*/ 184 w 1314"/>
                <a:gd name="T33" fmla="*/ 300 h 1106"/>
                <a:gd name="T34" fmla="*/ 322 w 1314"/>
                <a:gd name="T35" fmla="*/ 69 h 1106"/>
                <a:gd name="T36" fmla="*/ 414 w 1314"/>
                <a:gd name="T37" fmla="*/ 46 h 1106"/>
                <a:gd name="T38" fmla="*/ 599 w 1314"/>
                <a:gd name="T39" fmla="*/ 0 h 1106"/>
                <a:gd name="T40" fmla="*/ 737 w 1314"/>
                <a:gd name="T41" fmla="*/ 161 h 1106"/>
                <a:gd name="T42" fmla="*/ 784 w 1314"/>
                <a:gd name="T43" fmla="*/ 345 h 1106"/>
                <a:gd name="T44" fmla="*/ 1129 w 1314"/>
                <a:gd name="T45" fmla="*/ 161 h 1106"/>
                <a:gd name="T46" fmla="*/ 1222 w 1314"/>
                <a:gd name="T47" fmla="*/ 138 h 1106"/>
                <a:gd name="T48" fmla="*/ 1314 w 1314"/>
                <a:gd name="T49" fmla="*/ 115 h 1106"/>
                <a:gd name="T50" fmla="*/ 1314 w 1314"/>
                <a:gd name="T51" fmla="*/ 115 h 1106"/>
                <a:gd name="T52" fmla="*/ 1199 w 1314"/>
                <a:gd name="T53" fmla="*/ 437 h 1106"/>
                <a:gd name="T54" fmla="*/ 645 w 1314"/>
                <a:gd name="T55" fmla="*/ 576 h 1106"/>
                <a:gd name="T56" fmla="*/ 207 w 1314"/>
                <a:gd name="T57" fmla="*/ 392 h 1106"/>
                <a:gd name="T58" fmla="*/ 207 w 1314"/>
                <a:gd name="T59" fmla="*/ 392 h 1106"/>
                <a:gd name="T60" fmla="*/ 645 w 1314"/>
                <a:gd name="T61" fmla="*/ 576 h 1106"/>
                <a:gd name="T62" fmla="*/ 645 w 1314"/>
                <a:gd name="T63" fmla="*/ 576 h 1106"/>
                <a:gd name="T64" fmla="*/ 691 w 1314"/>
                <a:gd name="T65" fmla="*/ 369 h 1106"/>
                <a:gd name="T66" fmla="*/ 576 w 1314"/>
                <a:gd name="T67" fmla="*/ 300 h 1106"/>
                <a:gd name="T68" fmla="*/ 553 w 1314"/>
                <a:gd name="T69" fmla="*/ 207 h 1106"/>
                <a:gd name="T70" fmla="*/ 368 w 1314"/>
                <a:gd name="T71" fmla="*/ 254 h 1106"/>
                <a:gd name="T72" fmla="*/ 207 w 1314"/>
                <a:gd name="T73" fmla="*/ 392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14" h="1106">
                  <a:moveTo>
                    <a:pt x="645" y="576"/>
                  </a:moveTo>
                  <a:cubicBezTo>
                    <a:pt x="876" y="714"/>
                    <a:pt x="876" y="714"/>
                    <a:pt x="876" y="714"/>
                  </a:cubicBezTo>
                  <a:cubicBezTo>
                    <a:pt x="968" y="691"/>
                    <a:pt x="968" y="691"/>
                    <a:pt x="991" y="783"/>
                  </a:cubicBezTo>
                  <a:cubicBezTo>
                    <a:pt x="991" y="783"/>
                    <a:pt x="1083" y="760"/>
                    <a:pt x="1060" y="668"/>
                  </a:cubicBezTo>
                  <a:cubicBezTo>
                    <a:pt x="1060" y="668"/>
                    <a:pt x="1060" y="668"/>
                    <a:pt x="1060" y="668"/>
                  </a:cubicBezTo>
                  <a:cubicBezTo>
                    <a:pt x="1153" y="645"/>
                    <a:pt x="1153" y="645"/>
                    <a:pt x="1153" y="645"/>
                  </a:cubicBezTo>
                  <a:cubicBezTo>
                    <a:pt x="968" y="1082"/>
                    <a:pt x="968" y="1082"/>
                    <a:pt x="968" y="1082"/>
                  </a:cubicBezTo>
                  <a:cubicBezTo>
                    <a:pt x="876" y="1106"/>
                    <a:pt x="876" y="1106"/>
                    <a:pt x="876" y="1106"/>
                  </a:cubicBezTo>
                  <a:cubicBezTo>
                    <a:pt x="968" y="1082"/>
                    <a:pt x="945" y="990"/>
                    <a:pt x="945" y="990"/>
                  </a:cubicBezTo>
                  <a:cubicBezTo>
                    <a:pt x="945" y="990"/>
                    <a:pt x="945" y="990"/>
                    <a:pt x="945" y="990"/>
                  </a:cubicBezTo>
                  <a:cubicBezTo>
                    <a:pt x="830" y="921"/>
                    <a:pt x="830" y="921"/>
                    <a:pt x="830" y="921"/>
                  </a:cubicBezTo>
                  <a:cubicBezTo>
                    <a:pt x="184" y="692"/>
                    <a:pt x="184" y="692"/>
                    <a:pt x="184" y="692"/>
                  </a:cubicBezTo>
                  <a:cubicBezTo>
                    <a:pt x="184" y="692"/>
                    <a:pt x="184" y="692"/>
                    <a:pt x="184" y="692"/>
                  </a:cubicBezTo>
                  <a:cubicBezTo>
                    <a:pt x="92" y="715"/>
                    <a:pt x="92" y="715"/>
                    <a:pt x="92" y="715"/>
                  </a:cubicBezTo>
                  <a:cubicBezTo>
                    <a:pt x="92" y="715"/>
                    <a:pt x="92" y="715"/>
                    <a:pt x="0" y="738"/>
                  </a:cubicBezTo>
                  <a:cubicBezTo>
                    <a:pt x="0" y="738"/>
                    <a:pt x="0" y="738"/>
                    <a:pt x="0" y="738"/>
                  </a:cubicBezTo>
                  <a:cubicBezTo>
                    <a:pt x="184" y="300"/>
                    <a:pt x="184" y="300"/>
                    <a:pt x="184" y="300"/>
                  </a:cubicBezTo>
                  <a:cubicBezTo>
                    <a:pt x="253" y="185"/>
                    <a:pt x="253" y="185"/>
                    <a:pt x="322" y="69"/>
                  </a:cubicBezTo>
                  <a:cubicBezTo>
                    <a:pt x="414" y="46"/>
                    <a:pt x="414" y="46"/>
                    <a:pt x="414" y="46"/>
                  </a:cubicBezTo>
                  <a:cubicBezTo>
                    <a:pt x="507" y="23"/>
                    <a:pt x="507" y="23"/>
                    <a:pt x="599" y="0"/>
                  </a:cubicBezTo>
                  <a:cubicBezTo>
                    <a:pt x="714" y="69"/>
                    <a:pt x="714" y="69"/>
                    <a:pt x="737" y="161"/>
                  </a:cubicBezTo>
                  <a:cubicBezTo>
                    <a:pt x="737" y="161"/>
                    <a:pt x="760" y="253"/>
                    <a:pt x="784" y="345"/>
                  </a:cubicBezTo>
                  <a:cubicBezTo>
                    <a:pt x="1129" y="161"/>
                    <a:pt x="1129" y="161"/>
                    <a:pt x="1129" y="161"/>
                  </a:cubicBezTo>
                  <a:cubicBezTo>
                    <a:pt x="1222" y="138"/>
                    <a:pt x="1222" y="138"/>
                    <a:pt x="1222" y="138"/>
                  </a:cubicBezTo>
                  <a:cubicBezTo>
                    <a:pt x="1314" y="115"/>
                    <a:pt x="1314" y="115"/>
                    <a:pt x="1314" y="115"/>
                  </a:cubicBezTo>
                  <a:cubicBezTo>
                    <a:pt x="1314" y="115"/>
                    <a:pt x="1314" y="115"/>
                    <a:pt x="1314" y="115"/>
                  </a:cubicBezTo>
                  <a:cubicBezTo>
                    <a:pt x="1199" y="437"/>
                    <a:pt x="1199" y="437"/>
                    <a:pt x="1199" y="437"/>
                  </a:cubicBezTo>
                  <a:cubicBezTo>
                    <a:pt x="645" y="576"/>
                    <a:pt x="645" y="576"/>
                    <a:pt x="645" y="576"/>
                  </a:cubicBezTo>
                  <a:close/>
                  <a:moveTo>
                    <a:pt x="207" y="392"/>
                  </a:moveTo>
                  <a:cubicBezTo>
                    <a:pt x="207" y="392"/>
                    <a:pt x="207" y="392"/>
                    <a:pt x="207" y="392"/>
                  </a:cubicBezTo>
                  <a:cubicBezTo>
                    <a:pt x="645" y="576"/>
                    <a:pt x="645" y="576"/>
                    <a:pt x="645" y="576"/>
                  </a:cubicBezTo>
                  <a:cubicBezTo>
                    <a:pt x="645" y="576"/>
                    <a:pt x="645" y="576"/>
                    <a:pt x="645" y="576"/>
                  </a:cubicBezTo>
                  <a:cubicBezTo>
                    <a:pt x="622" y="484"/>
                    <a:pt x="622" y="484"/>
                    <a:pt x="691" y="369"/>
                  </a:cubicBezTo>
                  <a:cubicBezTo>
                    <a:pt x="691" y="369"/>
                    <a:pt x="691" y="369"/>
                    <a:pt x="576" y="300"/>
                  </a:cubicBezTo>
                  <a:cubicBezTo>
                    <a:pt x="576" y="300"/>
                    <a:pt x="576" y="300"/>
                    <a:pt x="553" y="207"/>
                  </a:cubicBezTo>
                  <a:cubicBezTo>
                    <a:pt x="461" y="231"/>
                    <a:pt x="368" y="254"/>
                    <a:pt x="368" y="254"/>
                  </a:cubicBezTo>
                  <a:cubicBezTo>
                    <a:pt x="276" y="277"/>
                    <a:pt x="276" y="277"/>
                    <a:pt x="207" y="3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31"/>
            <p:cNvSpPr/>
            <p:nvPr/>
          </p:nvSpPr>
          <p:spPr bwMode="auto">
            <a:xfrm>
              <a:off x="-2455863" y="187325"/>
              <a:ext cx="403225" cy="282575"/>
            </a:xfrm>
            <a:custGeom>
              <a:avLst/>
              <a:gdLst>
                <a:gd name="T0" fmla="*/ 92 w 1084"/>
                <a:gd name="T1" fmla="*/ 0 h 759"/>
                <a:gd name="T2" fmla="*/ 392 w 1084"/>
                <a:gd name="T3" fmla="*/ 23 h 759"/>
                <a:gd name="T4" fmla="*/ 415 w 1084"/>
                <a:gd name="T5" fmla="*/ 115 h 759"/>
                <a:gd name="T6" fmla="*/ 230 w 1084"/>
                <a:gd name="T7" fmla="*/ 161 h 759"/>
                <a:gd name="T8" fmla="*/ 69 w 1084"/>
                <a:gd name="T9" fmla="*/ 300 h 759"/>
                <a:gd name="T10" fmla="*/ 115 w 1084"/>
                <a:gd name="T11" fmla="*/ 484 h 759"/>
                <a:gd name="T12" fmla="*/ 207 w 1084"/>
                <a:gd name="T13" fmla="*/ 461 h 759"/>
                <a:gd name="T14" fmla="*/ 300 w 1084"/>
                <a:gd name="T15" fmla="*/ 437 h 759"/>
                <a:gd name="T16" fmla="*/ 300 w 1084"/>
                <a:gd name="T17" fmla="*/ 437 h 759"/>
                <a:gd name="T18" fmla="*/ 461 w 1084"/>
                <a:gd name="T19" fmla="*/ 299 h 759"/>
                <a:gd name="T20" fmla="*/ 599 w 1084"/>
                <a:gd name="T21" fmla="*/ 69 h 759"/>
                <a:gd name="T22" fmla="*/ 784 w 1084"/>
                <a:gd name="T23" fmla="*/ 22 h 759"/>
                <a:gd name="T24" fmla="*/ 1015 w 1084"/>
                <a:gd name="T25" fmla="*/ 160 h 759"/>
                <a:gd name="T26" fmla="*/ 1084 w 1084"/>
                <a:gd name="T27" fmla="*/ 437 h 759"/>
                <a:gd name="T28" fmla="*/ 1015 w 1084"/>
                <a:gd name="T29" fmla="*/ 552 h 759"/>
                <a:gd name="T30" fmla="*/ 1038 w 1084"/>
                <a:gd name="T31" fmla="*/ 644 h 759"/>
                <a:gd name="T32" fmla="*/ 945 w 1084"/>
                <a:gd name="T33" fmla="*/ 667 h 759"/>
                <a:gd name="T34" fmla="*/ 945 w 1084"/>
                <a:gd name="T35" fmla="*/ 667 h 759"/>
                <a:gd name="T36" fmla="*/ 1061 w 1084"/>
                <a:gd name="T37" fmla="*/ 736 h 759"/>
                <a:gd name="T38" fmla="*/ 969 w 1084"/>
                <a:gd name="T39" fmla="*/ 759 h 759"/>
                <a:gd name="T40" fmla="*/ 669 w 1084"/>
                <a:gd name="T41" fmla="*/ 737 h 759"/>
                <a:gd name="T42" fmla="*/ 646 w 1084"/>
                <a:gd name="T43" fmla="*/ 644 h 759"/>
                <a:gd name="T44" fmla="*/ 922 w 1084"/>
                <a:gd name="T45" fmla="*/ 575 h 759"/>
                <a:gd name="T46" fmla="*/ 992 w 1084"/>
                <a:gd name="T47" fmla="*/ 460 h 759"/>
                <a:gd name="T48" fmla="*/ 945 w 1084"/>
                <a:gd name="T49" fmla="*/ 276 h 759"/>
                <a:gd name="T50" fmla="*/ 922 w 1084"/>
                <a:gd name="T51" fmla="*/ 183 h 759"/>
                <a:gd name="T52" fmla="*/ 830 w 1084"/>
                <a:gd name="T53" fmla="*/ 207 h 759"/>
                <a:gd name="T54" fmla="*/ 761 w 1084"/>
                <a:gd name="T55" fmla="*/ 322 h 759"/>
                <a:gd name="T56" fmla="*/ 692 w 1084"/>
                <a:gd name="T57" fmla="*/ 437 h 759"/>
                <a:gd name="T58" fmla="*/ 530 w 1084"/>
                <a:gd name="T59" fmla="*/ 576 h 759"/>
                <a:gd name="T60" fmla="*/ 438 w 1084"/>
                <a:gd name="T61" fmla="*/ 599 h 759"/>
                <a:gd name="T62" fmla="*/ 254 w 1084"/>
                <a:gd name="T63" fmla="*/ 645 h 759"/>
                <a:gd name="T64" fmla="*/ 138 w 1084"/>
                <a:gd name="T65" fmla="*/ 576 h 759"/>
                <a:gd name="T66" fmla="*/ 69 w 1084"/>
                <a:gd name="T67" fmla="*/ 300 h 759"/>
                <a:gd name="T68" fmla="*/ 46 w 1084"/>
                <a:gd name="T69" fmla="*/ 207 h 759"/>
                <a:gd name="T70" fmla="*/ 138 w 1084"/>
                <a:gd name="T71" fmla="*/ 184 h 759"/>
                <a:gd name="T72" fmla="*/ 115 w 1084"/>
                <a:gd name="T73" fmla="*/ 92 h 759"/>
                <a:gd name="T74" fmla="*/ 115 w 1084"/>
                <a:gd name="T75" fmla="*/ 92 h 759"/>
                <a:gd name="T76" fmla="*/ 92 w 1084"/>
                <a:gd name="T7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4" h="759">
                  <a:moveTo>
                    <a:pt x="92" y="0"/>
                  </a:moveTo>
                  <a:cubicBezTo>
                    <a:pt x="392" y="23"/>
                    <a:pt x="392" y="23"/>
                    <a:pt x="392" y="23"/>
                  </a:cubicBezTo>
                  <a:cubicBezTo>
                    <a:pt x="415" y="115"/>
                    <a:pt x="415" y="115"/>
                    <a:pt x="415" y="115"/>
                  </a:cubicBezTo>
                  <a:cubicBezTo>
                    <a:pt x="299" y="46"/>
                    <a:pt x="207" y="69"/>
                    <a:pt x="230" y="161"/>
                  </a:cubicBezTo>
                  <a:cubicBezTo>
                    <a:pt x="138" y="184"/>
                    <a:pt x="161" y="276"/>
                    <a:pt x="69" y="300"/>
                  </a:cubicBezTo>
                  <a:cubicBezTo>
                    <a:pt x="92" y="392"/>
                    <a:pt x="92" y="392"/>
                    <a:pt x="115" y="484"/>
                  </a:cubicBezTo>
                  <a:cubicBezTo>
                    <a:pt x="207" y="461"/>
                    <a:pt x="207" y="461"/>
                    <a:pt x="207" y="461"/>
                  </a:cubicBezTo>
                  <a:cubicBezTo>
                    <a:pt x="207" y="461"/>
                    <a:pt x="207" y="461"/>
                    <a:pt x="300" y="437"/>
                  </a:cubicBezTo>
                  <a:cubicBezTo>
                    <a:pt x="300" y="437"/>
                    <a:pt x="300" y="437"/>
                    <a:pt x="300" y="437"/>
                  </a:cubicBezTo>
                  <a:cubicBezTo>
                    <a:pt x="392" y="414"/>
                    <a:pt x="369" y="322"/>
                    <a:pt x="461" y="299"/>
                  </a:cubicBezTo>
                  <a:cubicBezTo>
                    <a:pt x="530" y="184"/>
                    <a:pt x="599" y="69"/>
                    <a:pt x="599" y="69"/>
                  </a:cubicBezTo>
                  <a:cubicBezTo>
                    <a:pt x="692" y="45"/>
                    <a:pt x="784" y="22"/>
                    <a:pt x="784" y="22"/>
                  </a:cubicBezTo>
                  <a:cubicBezTo>
                    <a:pt x="899" y="91"/>
                    <a:pt x="991" y="68"/>
                    <a:pt x="1015" y="160"/>
                  </a:cubicBezTo>
                  <a:cubicBezTo>
                    <a:pt x="1038" y="252"/>
                    <a:pt x="1061" y="344"/>
                    <a:pt x="1084" y="437"/>
                  </a:cubicBezTo>
                  <a:cubicBezTo>
                    <a:pt x="1084" y="437"/>
                    <a:pt x="1084" y="437"/>
                    <a:pt x="1015" y="552"/>
                  </a:cubicBezTo>
                  <a:cubicBezTo>
                    <a:pt x="1015" y="552"/>
                    <a:pt x="1015" y="552"/>
                    <a:pt x="1038" y="644"/>
                  </a:cubicBezTo>
                  <a:cubicBezTo>
                    <a:pt x="945" y="667"/>
                    <a:pt x="945" y="667"/>
                    <a:pt x="945" y="667"/>
                  </a:cubicBezTo>
                  <a:cubicBezTo>
                    <a:pt x="945" y="667"/>
                    <a:pt x="945" y="667"/>
                    <a:pt x="945" y="667"/>
                  </a:cubicBezTo>
                  <a:cubicBezTo>
                    <a:pt x="969" y="759"/>
                    <a:pt x="969" y="759"/>
                    <a:pt x="1061" y="736"/>
                  </a:cubicBezTo>
                  <a:cubicBezTo>
                    <a:pt x="969" y="759"/>
                    <a:pt x="969" y="759"/>
                    <a:pt x="969" y="759"/>
                  </a:cubicBezTo>
                  <a:cubicBezTo>
                    <a:pt x="669" y="737"/>
                    <a:pt x="669" y="737"/>
                    <a:pt x="669" y="737"/>
                  </a:cubicBezTo>
                  <a:cubicBezTo>
                    <a:pt x="646" y="644"/>
                    <a:pt x="646" y="644"/>
                    <a:pt x="646" y="644"/>
                  </a:cubicBezTo>
                  <a:cubicBezTo>
                    <a:pt x="761" y="713"/>
                    <a:pt x="853" y="690"/>
                    <a:pt x="922" y="575"/>
                  </a:cubicBezTo>
                  <a:cubicBezTo>
                    <a:pt x="1015" y="552"/>
                    <a:pt x="992" y="460"/>
                    <a:pt x="992" y="460"/>
                  </a:cubicBezTo>
                  <a:cubicBezTo>
                    <a:pt x="1061" y="344"/>
                    <a:pt x="1061" y="344"/>
                    <a:pt x="945" y="276"/>
                  </a:cubicBezTo>
                  <a:cubicBezTo>
                    <a:pt x="945" y="276"/>
                    <a:pt x="945" y="276"/>
                    <a:pt x="922" y="183"/>
                  </a:cubicBezTo>
                  <a:cubicBezTo>
                    <a:pt x="830" y="207"/>
                    <a:pt x="830" y="207"/>
                    <a:pt x="830" y="207"/>
                  </a:cubicBezTo>
                  <a:cubicBezTo>
                    <a:pt x="830" y="207"/>
                    <a:pt x="738" y="230"/>
                    <a:pt x="761" y="322"/>
                  </a:cubicBezTo>
                  <a:cubicBezTo>
                    <a:pt x="761" y="322"/>
                    <a:pt x="669" y="345"/>
                    <a:pt x="692" y="437"/>
                  </a:cubicBezTo>
                  <a:cubicBezTo>
                    <a:pt x="599" y="460"/>
                    <a:pt x="530" y="576"/>
                    <a:pt x="530" y="576"/>
                  </a:cubicBezTo>
                  <a:cubicBezTo>
                    <a:pt x="438" y="599"/>
                    <a:pt x="438" y="599"/>
                    <a:pt x="438" y="599"/>
                  </a:cubicBezTo>
                  <a:cubicBezTo>
                    <a:pt x="346" y="622"/>
                    <a:pt x="346" y="622"/>
                    <a:pt x="254" y="645"/>
                  </a:cubicBezTo>
                  <a:cubicBezTo>
                    <a:pt x="161" y="668"/>
                    <a:pt x="138" y="576"/>
                    <a:pt x="138" y="576"/>
                  </a:cubicBezTo>
                  <a:cubicBezTo>
                    <a:pt x="23" y="507"/>
                    <a:pt x="0" y="415"/>
                    <a:pt x="69" y="300"/>
                  </a:cubicBezTo>
                  <a:cubicBezTo>
                    <a:pt x="69" y="300"/>
                    <a:pt x="69" y="300"/>
                    <a:pt x="46" y="207"/>
                  </a:cubicBezTo>
                  <a:cubicBezTo>
                    <a:pt x="138" y="184"/>
                    <a:pt x="138" y="184"/>
                    <a:pt x="138" y="184"/>
                  </a:cubicBezTo>
                  <a:cubicBezTo>
                    <a:pt x="115" y="92"/>
                    <a:pt x="115" y="92"/>
                    <a:pt x="115" y="92"/>
                  </a:cubicBezTo>
                  <a:cubicBezTo>
                    <a:pt x="115" y="92"/>
                    <a:pt x="115" y="92"/>
                    <a:pt x="115" y="92"/>
                  </a:cubicBezTo>
                  <a:cubicBezTo>
                    <a:pt x="92" y="0"/>
                    <a:pt x="92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32"/>
            <p:cNvSpPr/>
            <p:nvPr/>
          </p:nvSpPr>
          <p:spPr bwMode="auto">
            <a:xfrm>
              <a:off x="-2405063" y="-44450"/>
              <a:ext cx="379413" cy="223838"/>
            </a:xfrm>
            <a:custGeom>
              <a:avLst/>
              <a:gdLst>
                <a:gd name="T0" fmla="*/ 991 w 1015"/>
                <a:gd name="T1" fmla="*/ 68 h 599"/>
                <a:gd name="T2" fmla="*/ 991 w 1015"/>
                <a:gd name="T3" fmla="*/ 68 h 599"/>
                <a:gd name="T4" fmla="*/ 1015 w 1015"/>
                <a:gd name="T5" fmla="*/ 552 h 599"/>
                <a:gd name="T6" fmla="*/ 1015 w 1015"/>
                <a:gd name="T7" fmla="*/ 552 h 599"/>
                <a:gd name="T8" fmla="*/ 1015 w 1015"/>
                <a:gd name="T9" fmla="*/ 552 h 599"/>
                <a:gd name="T10" fmla="*/ 992 w 1015"/>
                <a:gd name="T11" fmla="*/ 460 h 599"/>
                <a:gd name="T12" fmla="*/ 992 w 1015"/>
                <a:gd name="T13" fmla="*/ 460 h 599"/>
                <a:gd name="T14" fmla="*/ 876 w 1015"/>
                <a:gd name="T15" fmla="*/ 391 h 599"/>
                <a:gd name="T16" fmla="*/ 207 w 1015"/>
                <a:gd name="T17" fmla="*/ 460 h 599"/>
                <a:gd name="T18" fmla="*/ 92 w 1015"/>
                <a:gd name="T19" fmla="*/ 391 h 599"/>
                <a:gd name="T20" fmla="*/ 115 w 1015"/>
                <a:gd name="T21" fmla="*/ 484 h 599"/>
                <a:gd name="T22" fmla="*/ 23 w 1015"/>
                <a:gd name="T23" fmla="*/ 507 h 599"/>
                <a:gd name="T24" fmla="*/ 46 w 1015"/>
                <a:gd name="T25" fmla="*/ 599 h 599"/>
                <a:gd name="T26" fmla="*/ 46 w 1015"/>
                <a:gd name="T27" fmla="*/ 599 h 599"/>
                <a:gd name="T28" fmla="*/ 0 w 1015"/>
                <a:gd name="T29" fmla="*/ 23 h 599"/>
                <a:gd name="T30" fmla="*/ 92 w 1015"/>
                <a:gd name="T31" fmla="*/ 0 h 599"/>
                <a:gd name="T32" fmla="*/ 115 w 1015"/>
                <a:gd name="T33" fmla="*/ 92 h 599"/>
                <a:gd name="T34" fmla="*/ 115 w 1015"/>
                <a:gd name="T35" fmla="*/ 92 h 599"/>
                <a:gd name="T36" fmla="*/ 138 w 1015"/>
                <a:gd name="T37" fmla="*/ 184 h 599"/>
                <a:gd name="T38" fmla="*/ 230 w 1015"/>
                <a:gd name="T39" fmla="*/ 161 h 599"/>
                <a:gd name="T40" fmla="*/ 830 w 1015"/>
                <a:gd name="T41" fmla="*/ 206 h 599"/>
                <a:gd name="T42" fmla="*/ 922 w 1015"/>
                <a:gd name="T43" fmla="*/ 183 h 599"/>
                <a:gd name="T44" fmla="*/ 1014 w 1015"/>
                <a:gd name="T45" fmla="*/ 160 h 599"/>
                <a:gd name="T46" fmla="*/ 991 w 1015"/>
                <a:gd name="T47" fmla="*/ 68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15" h="599">
                  <a:moveTo>
                    <a:pt x="991" y="68"/>
                  </a:moveTo>
                  <a:cubicBezTo>
                    <a:pt x="991" y="68"/>
                    <a:pt x="991" y="68"/>
                    <a:pt x="991" y="68"/>
                  </a:cubicBezTo>
                  <a:cubicBezTo>
                    <a:pt x="1015" y="552"/>
                    <a:pt x="1015" y="552"/>
                    <a:pt x="1015" y="552"/>
                  </a:cubicBezTo>
                  <a:cubicBezTo>
                    <a:pt x="1015" y="552"/>
                    <a:pt x="1015" y="552"/>
                    <a:pt x="1015" y="552"/>
                  </a:cubicBezTo>
                  <a:cubicBezTo>
                    <a:pt x="1015" y="552"/>
                    <a:pt x="1015" y="552"/>
                    <a:pt x="1015" y="552"/>
                  </a:cubicBezTo>
                  <a:cubicBezTo>
                    <a:pt x="992" y="460"/>
                    <a:pt x="992" y="460"/>
                    <a:pt x="992" y="460"/>
                  </a:cubicBezTo>
                  <a:cubicBezTo>
                    <a:pt x="992" y="460"/>
                    <a:pt x="992" y="460"/>
                    <a:pt x="992" y="460"/>
                  </a:cubicBezTo>
                  <a:cubicBezTo>
                    <a:pt x="876" y="391"/>
                    <a:pt x="876" y="391"/>
                    <a:pt x="876" y="391"/>
                  </a:cubicBezTo>
                  <a:cubicBezTo>
                    <a:pt x="207" y="460"/>
                    <a:pt x="207" y="460"/>
                    <a:pt x="207" y="460"/>
                  </a:cubicBezTo>
                  <a:cubicBezTo>
                    <a:pt x="184" y="368"/>
                    <a:pt x="92" y="391"/>
                    <a:pt x="92" y="391"/>
                  </a:cubicBezTo>
                  <a:cubicBezTo>
                    <a:pt x="92" y="391"/>
                    <a:pt x="92" y="391"/>
                    <a:pt x="115" y="484"/>
                  </a:cubicBezTo>
                  <a:cubicBezTo>
                    <a:pt x="23" y="507"/>
                    <a:pt x="23" y="507"/>
                    <a:pt x="23" y="507"/>
                  </a:cubicBezTo>
                  <a:cubicBezTo>
                    <a:pt x="46" y="599"/>
                    <a:pt x="46" y="599"/>
                    <a:pt x="46" y="599"/>
                  </a:cubicBezTo>
                  <a:cubicBezTo>
                    <a:pt x="46" y="599"/>
                    <a:pt x="46" y="599"/>
                    <a:pt x="46" y="59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15" y="92"/>
                    <a:pt x="115" y="92"/>
                    <a:pt x="115" y="92"/>
                  </a:cubicBezTo>
                  <a:cubicBezTo>
                    <a:pt x="23" y="115"/>
                    <a:pt x="23" y="115"/>
                    <a:pt x="115" y="92"/>
                  </a:cubicBezTo>
                  <a:cubicBezTo>
                    <a:pt x="138" y="184"/>
                    <a:pt x="138" y="184"/>
                    <a:pt x="138" y="184"/>
                  </a:cubicBezTo>
                  <a:cubicBezTo>
                    <a:pt x="138" y="184"/>
                    <a:pt x="138" y="184"/>
                    <a:pt x="230" y="161"/>
                  </a:cubicBezTo>
                  <a:cubicBezTo>
                    <a:pt x="830" y="206"/>
                    <a:pt x="830" y="206"/>
                    <a:pt x="830" y="206"/>
                  </a:cubicBezTo>
                  <a:cubicBezTo>
                    <a:pt x="922" y="183"/>
                    <a:pt x="922" y="183"/>
                    <a:pt x="922" y="183"/>
                  </a:cubicBezTo>
                  <a:cubicBezTo>
                    <a:pt x="1014" y="160"/>
                    <a:pt x="1014" y="160"/>
                    <a:pt x="1014" y="160"/>
                  </a:cubicBezTo>
                  <a:cubicBezTo>
                    <a:pt x="991" y="68"/>
                    <a:pt x="991" y="68"/>
                    <a:pt x="991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33"/>
            <p:cNvSpPr/>
            <p:nvPr/>
          </p:nvSpPr>
          <p:spPr bwMode="auto">
            <a:xfrm>
              <a:off x="-2413000" y="-388938"/>
              <a:ext cx="412750" cy="344488"/>
            </a:xfrm>
            <a:custGeom>
              <a:avLst/>
              <a:gdLst>
                <a:gd name="T0" fmla="*/ 0 w 1107"/>
                <a:gd name="T1" fmla="*/ 69 h 922"/>
                <a:gd name="T2" fmla="*/ 277 w 1107"/>
                <a:gd name="T3" fmla="*/ 0 h 922"/>
                <a:gd name="T4" fmla="*/ 300 w 1107"/>
                <a:gd name="T5" fmla="*/ 92 h 922"/>
                <a:gd name="T6" fmla="*/ 116 w 1107"/>
                <a:gd name="T7" fmla="*/ 138 h 922"/>
                <a:gd name="T8" fmla="*/ 139 w 1107"/>
                <a:gd name="T9" fmla="*/ 231 h 922"/>
                <a:gd name="T10" fmla="*/ 69 w 1107"/>
                <a:gd name="T11" fmla="*/ 346 h 922"/>
                <a:gd name="T12" fmla="*/ 69 w 1107"/>
                <a:gd name="T13" fmla="*/ 346 h 922"/>
                <a:gd name="T14" fmla="*/ 830 w 1107"/>
                <a:gd name="T15" fmla="*/ 253 h 922"/>
                <a:gd name="T16" fmla="*/ 923 w 1107"/>
                <a:gd name="T17" fmla="*/ 230 h 922"/>
                <a:gd name="T18" fmla="*/ 1015 w 1107"/>
                <a:gd name="T19" fmla="*/ 207 h 922"/>
                <a:gd name="T20" fmla="*/ 992 w 1107"/>
                <a:gd name="T21" fmla="*/ 114 h 922"/>
                <a:gd name="T22" fmla="*/ 992 w 1107"/>
                <a:gd name="T23" fmla="*/ 114 h 922"/>
                <a:gd name="T24" fmla="*/ 992 w 1107"/>
                <a:gd name="T25" fmla="*/ 114 h 922"/>
                <a:gd name="T26" fmla="*/ 1107 w 1107"/>
                <a:gd name="T27" fmla="*/ 575 h 922"/>
                <a:gd name="T28" fmla="*/ 1015 w 1107"/>
                <a:gd name="T29" fmla="*/ 598 h 922"/>
                <a:gd name="T30" fmla="*/ 1015 w 1107"/>
                <a:gd name="T31" fmla="*/ 598 h 922"/>
                <a:gd name="T32" fmla="*/ 992 w 1107"/>
                <a:gd name="T33" fmla="*/ 506 h 922"/>
                <a:gd name="T34" fmla="*/ 992 w 1107"/>
                <a:gd name="T35" fmla="*/ 506 h 922"/>
                <a:gd name="T36" fmla="*/ 900 w 1107"/>
                <a:gd name="T37" fmla="*/ 529 h 922"/>
                <a:gd name="T38" fmla="*/ 139 w 1107"/>
                <a:gd name="T39" fmla="*/ 622 h 922"/>
                <a:gd name="T40" fmla="*/ 162 w 1107"/>
                <a:gd name="T41" fmla="*/ 714 h 922"/>
                <a:gd name="T42" fmla="*/ 185 w 1107"/>
                <a:gd name="T43" fmla="*/ 806 h 922"/>
                <a:gd name="T44" fmla="*/ 393 w 1107"/>
                <a:gd name="T45" fmla="*/ 852 h 922"/>
                <a:gd name="T46" fmla="*/ 393 w 1107"/>
                <a:gd name="T47" fmla="*/ 852 h 922"/>
                <a:gd name="T48" fmla="*/ 116 w 1107"/>
                <a:gd name="T49" fmla="*/ 922 h 922"/>
                <a:gd name="T50" fmla="*/ 0 w 1107"/>
                <a:gd name="T51" fmla="*/ 69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7" h="922">
                  <a:moveTo>
                    <a:pt x="0" y="69"/>
                  </a:moveTo>
                  <a:cubicBezTo>
                    <a:pt x="277" y="0"/>
                    <a:pt x="277" y="0"/>
                    <a:pt x="277" y="0"/>
                  </a:cubicBezTo>
                  <a:cubicBezTo>
                    <a:pt x="300" y="92"/>
                    <a:pt x="300" y="92"/>
                    <a:pt x="300" y="92"/>
                  </a:cubicBezTo>
                  <a:cubicBezTo>
                    <a:pt x="208" y="115"/>
                    <a:pt x="208" y="115"/>
                    <a:pt x="116" y="138"/>
                  </a:cubicBezTo>
                  <a:cubicBezTo>
                    <a:pt x="116" y="138"/>
                    <a:pt x="116" y="138"/>
                    <a:pt x="139" y="231"/>
                  </a:cubicBezTo>
                  <a:cubicBezTo>
                    <a:pt x="46" y="254"/>
                    <a:pt x="46" y="254"/>
                    <a:pt x="69" y="346"/>
                  </a:cubicBezTo>
                  <a:cubicBezTo>
                    <a:pt x="69" y="346"/>
                    <a:pt x="69" y="346"/>
                    <a:pt x="69" y="346"/>
                  </a:cubicBezTo>
                  <a:cubicBezTo>
                    <a:pt x="830" y="253"/>
                    <a:pt x="830" y="253"/>
                    <a:pt x="830" y="253"/>
                  </a:cubicBezTo>
                  <a:cubicBezTo>
                    <a:pt x="923" y="230"/>
                    <a:pt x="923" y="230"/>
                    <a:pt x="923" y="230"/>
                  </a:cubicBezTo>
                  <a:cubicBezTo>
                    <a:pt x="923" y="230"/>
                    <a:pt x="923" y="230"/>
                    <a:pt x="1015" y="207"/>
                  </a:cubicBezTo>
                  <a:cubicBezTo>
                    <a:pt x="1015" y="207"/>
                    <a:pt x="1015" y="207"/>
                    <a:pt x="992" y="114"/>
                  </a:cubicBezTo>
                  <a:cubicBezTo>
                    <a:pt x="992" y="114"/>
                    <a:pt x="992" y="114"/>
                    <a:pt x="992" y="114"/>
                  </a:cubicBezTo>
                  <a:cubicBezTo>
                    <a:pt x="992" y="114"/>
                    <a:pt x="992" y="114"/>
                    <a:pt x="992" y="114"/>
                  </a:cubicBezTo>
                  <a:cubicBezTo>
                    <a:pt x="1107" y="575"/>
                    <a:pt x="1107" y="575"/>
                    <a:pt x="1107" y="575"/>
                  </a:cubicBezTo>
                  <a:cubicBezTo>
                    <a:pt x="1015" y="598"/>
                    <a:pt x="1015" y="598"/>
                    <a:pt x="1015" y="598"/>
                  </a:cubicBezTo>
                  <a:cubicBezTo>
                    <a:pt x="1015" y="598"/>
                    <a:pt x="1015" y="598"/>
                    <a:pt x="1015" y="598"/>
                  </a:cubicBezTo>
                  <a:cubicBezTo>
                    <a:pt x="992" y="506"/>
                    <a:pt x="992" y="506"/>
                    <a:pt x="992" y="506"/>
                  </a:cubicBezTo>
                  <a:cubicBezTo>
                    <a:pt x="992" y="506"/>
                    <a:pt x="992" y="506"/>
                    <a:pt x="992" y="506"/>
                  </a:cubicBezTo>
                  <a:cubicBezTo>
                    <a:pt x="900" y="529"/>
                    <a:pt x="900" y="529"/>
                    <a:pt x="900" y="529"/>
                  </a:cubicBezTo>
                  <a:cubicBezTo>
                    <a:pt x="139" y="622"/>
                    <a:pt x="139" y="622"/>
                    <a:pt x="139" y="622"/>
                  </a:cubicBezTo>
                  <a:cubicBezTo>
                    <a:pt x="162" y="714"/>
                    <a:pt x="162" y="714"/>
                    <a:pt x="162" y="714"/>
                  </a:cubicBezTo>
                  <a:cubicBezTo>
                    <a:pt x="185" y="806"/>
                    <a:pt x="185" y="806"/>
                    <a:pt x="185" y="806"/>
                  </a:cubicBezTo>
                  <a:cubicBezTo>
                    <a:pt x="300" y="875"/>
                    <a:pt x="300" y="875"/>
                    <a:pt x="393" y="852"/>
                  </a:cubicBezTo>
                  <a:cubicBezTo>
                    <a:pt x="393" y="852"/>
                    <a:pt x="393" y="852"/>
                    <a:pt x="393" y="852"/>
                  </a:cubicBezTo>
                  <a:cubicBezTo>
                    <a:pt x="116" y="922"/>
                    <a:pt x="116" y="922"/>
                    <a:pt x="116" y="922"/>
                  </a:cubicBezTo>
                  <a:lnTo>
                    <a:pt x="0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34"/>
            <p:cNvSpPr/>
            <p:nvPr/>
          </p:nvSpPr>
          <p:spPr bwMode="auto">
            <a:xfrm>
              <a:off x="-2508250" y="-757238"/>
              <a:ext cx="412750" cy="393700"/>
            </a:xfrm>
            <a:custGeom>
              <a:avLst/>
              <a:gdLst>
                <a:gd name="T0" fmla="*/ 0 w 1107"/>
                <a:gd name="T1" fmla="*/ 47 h 1060"/>
                <a:gd name="T2" fmla="*/ 0 w 1107"/>
                <a:gd name="T3" fmla="*/ 47 h 1060"/>
                <a:gd name="T4" fmla="*/ 23 w 1107"/>
                <a:gd name="T5" fmla="*/ 139 h 1060"/>
                <a:gd name="T6" fmla="*/ 231 w 1107"/>
                <a:gd name="T7" fmla="*/ 185 h 1060"/>
                <a:gd name="T8" fmla="*/ 646 w 1107"/>
                <a:gd name="T9" fmla="*/ 277 h 1060"/>
                <a:gd name="T10" fmla="*/ 830 w 1107"/>
                <a:gd name="T11" fmla="*/ 230 h 1060"/>
                <a:gd name="T12" fmla="*/ 899 w 1107"/>
                <a:gd name="T13" fmla="*/ 115 h 1060"/>
                <a:gd name="T14" fmla="*/ 992 w 1107"/>
                <a:gd name="T15" fmla="*/ 92 h 1060"/>
                <a:gd name="T16" fmla="*/ 968 w 1107"/>
                <a:gd name="T17" fmla="*/ 0 h 1060"/>
                <a:gd name="T18" fmla="*/ 968 w 1107"/>
                <a:gd name="T19" fmla="*/ 0 h 1060"/>
                <a:gd name="T20" fmla="*/ 968 w 1107"/>
                <a:gd name="T21" fmla="*/ 0 h 1060"/>
                <a:gd name="T22" fmla="*/ 1107 w 1107"/>
                <a:gd name="T23" fmla="*/ 553 h 1060"/>
                <a:gd name="T24" fmla="*/ 1107 w 1107"/>
                <a:gd name="T25" fmla="*/ 553 h 1060"/>
                <a:gd name="T26" fmla="*/ 1084 w 1107"/>
                <a:gd name="T27" fmla="*/ 461 h 1060"/>
                <a:gd name="T28" fmla="*/ 1061 w 1107"/>
                <a:gd name="T29" fmla="*/ 368 h 1060"/>
                <a:gd name="T30" fmla="*/ 969 w 1107"/>
                <a:gd name="T31" fmla="*/ 391 h 1060"/>
                <a:gd name="T32" fmla="*/ 876 w 1107"/>
                <a:gd name="T33" fmla="*/ 415 h 1060"/>
                <a:gd name="T34" fmla="*/ 692 w 1107"/>
                <a:gd name="T35" fmla="*/ 461 h 1060"/>
                <a:gd name="T36" fmla="*/ 392 w 1107"/>
                <a:gd name="T37" fmla="*/ 830 h 1060"/>
                <a:gd name="T38" fmla="*/ 323 w 1107"/>
                <a:gd name="T39" fmla="*/ 945 h 1060"/>
                <a:gd name="T40" fmla="*/ 254 w 1107"/>
                <a:gd name="T41" fmla="*/ 1060 h 1060"/>
                <a:gd name="T42" fmla="*/ 254 w 1107"/>
                <a:gd name="T43" fmla="*/ 1060 h 1060"/>
                <a:gd name="T44" fmla="*/ 139 w 1107"/>
                <a:gd name="T45" fmla="*/ 600 h 1060"/>
                <a:gd name="T46" fmla="*/ 139 w 1107"/>
                <a:gd name="T47" fmla="*/ 600 h 1060"/>
                <a:gd name="T48" fmla="*/ 139 w 1107"/>
                <a:gd name="T49" fmla="*/ 600 h 1060"/>
                <a:gd name="T50" fmla="*/ 162 w 1107"/>
                <a:gd name="T51" fmla="*/ 692 h 1060"/>
                <a:gd name="T52" fmla="*/ 254 w 1107"/>
                <a:gd name="T53" fmla="*/ 669 h 1060"/>
                <a:gd name="T54" fmla="*/ 323 w 1107"/>
                <a:gd name="T55" fmla="*/ 553 h 1060"/>
                <a:gd name="T56" fmla="*/ 554 w 1107"/>
                <a:gd name="T57" fmla="*/ 300 h 1060"/>
                <a:gd name="T58" fmla="*/ 231 w 1107"/>
                <a:gd name="T59" fmla="*/ 185 h 1060"/>
                <a:gd name="T60" fmla="*/ 138 w 1107"/>
                <a:gd name="T61" fmla="*/ 208 h 1060"/>
                <a:gd name="T62" fmla="*/ 46 w 1107"/>
                <a:gd name="T63" fmla="*/ 231 h 1060"/>
                <a:gd name="T64" fmla="*/ 69 w 1107"/>
                <a:gd name="T65" fmla="*/ 323 h 1060"/>
                <a:gd name="T66" fmla="*/ 69 w 1107"/>
                <a:gd name="T67" fmla="*/ 323 h 1060"/>
                <a:gd name="T68" fmla="*/ 0 w 1107"/>
                <a:gd name="T69" fmla="*/ 4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07" h="1060">
                  <a:moveTo>
                    <a:pt x="0" y="47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23" y="139"/>
                  </a:cubicBezTo>
                  <a:cubicBezTo>
                    <a:pt x="23" y="139"/>
                    <a:pt x="115" y="116"/>
                    <a:pt x="231" y="185"/>
                  </a:cubicBezTo>
                  <a:cubicBezTo>
                    <a:pt x="646" y="277"/>
                    <a:pt x="646" y="277"/>
                    <a:pt x="646" y="277"/>
                  </a:cubicBezTo>
                  <a:cubicBezTo>
                    <a:pt x="830" y="230"/>
                    <a:pt x="830" y="230"/>
                    <a:pt x="830" y="230"/>
                  </a:cubicBezTo>
                  <a:cubicBezTo>
                    <a:pt x="923" y="207"/>
                    <a:pt x="923" y="207"/>
                    <a:pt x="899" y="115"/>
                  </a:cubicBezTo>
                  <a:cubicBezTo>
                    <a:pt x="992" y="92"/>
                    <a:pt x="992" y="92"/>
                    <a:pt x="992" y="92"/>
                  </a:cubicBezTo>
                  <a:cubicBezTo>
                    <a:pt x="992" y="92"/>
                    <a:pt x="992" y="92"/>
                    <a:pt x="968" y="0"/>
                  </a:cubicBezTo>
                  <a:cubicBezTo>
                    <a:pt x="968" y="0"/>
                    <a:pt x="968" y="0"/>
                    <a:pt x="968" y="0"/>
                  </a:cubicBezTo>
                  <a:cubicBezTo>
                    <a:pt x="968" y="0"/>
                    <a:pt x="968" y="0"/>
                    <a:pt x="968" y="0"/>
                  </a:cubicBezTo>
                  <a:cubicBezTo>
                    <a:pt x="1107" y="553"/>
                    <a:pt x="1107" y="553"/>
                    <a:pt x="1107" y="553"/>
                  </a:cubicBezTo>
                  <a:cubicBezTo>
                    <a:pt x="1107" y="553"/>
                    <a:pt x="1107" y="553"/>
                    <a:pt x="1107" y="553"/>
                  </a:cubicBezTo>
                  <a:cubicBezTo>
                    <a:pt x="1084" y="461"/>
                    <a:pt x="1084" y="461"/>
                    <a:pt x="1084" y="461"/>
                  </a:cubicBezTo>
                  <a:cubicBezTo>
                    <a:pt x="1084" y="461"/>
                    <a:pt x="1084" y="461"/>
                    <a:pt x="1061" y="368"/>
                  </a:cubicBezTo>
                  <a:cubicBezTo>
                    <a:pt x="1061" y="368"/>
                    <a:pt x="1061" y="368"/>
                    <a:pt x="969" y="391"/>
                  </a:cubicBezTo>
                  <a:cubicBezTo>
                    <a:pt x="969" y="391"/>
                    <a:pt x="969" y="391"/>
                    <a:pt x="876" y="415"/>
                  </a:cubicBezTo>
                  <a:cubicBezTo>
                    <a:pt x="692" y="461"/>
                    <a:pt x="692" y="461"/>
                    <a:pt x="692" y="461"/>
                  </a:cubicBezTo>
                  <a:cubicBezTo>
                    <a:pt x="392" y="830"/>
                    <a:pt x="392" y="830"/>
                    <a:pt x="392" y="830"/>
                  </a:cubicBezTo>
                  <a:cubicBezTo>
                    <a:pt x="300" y="853"/>
                    <a:pt x="323" y="945"/>
                    <a:pt x="323" y="945"/>
                  </a:cubicBezTo>
                  <a:cubicBezTo>
                    <a:pt x="231" y="968"/>
                    <a:pt x="231" y="968"/>
                    <a:pt x="254" y="1060"/>
                  </a:cubicBezTo>
                  <a:cubicBezTo>
                    <a:pt x="254" y="1060"/>
                    <a:pt x="254" y="1060"/>
                    <a:pt x="254" y="1060"/>
                  </a:cubicBezTo>
                  <a:cubicBezTo>
                    <a:pt x="139" y="600"/>
                    <a:pt x="139" y="600"/>
                    <a:pt x="139" y="600"/>
                  </a:cubicBezTo>
                  <a:cubicBezTo>
                    <a:pt x="139" y="600"/>
                    <a:pt x="139" y="600"/>
                    <a:pt x="139" y="600"/>
                  </a:cubicBezTo>
                  <a:cubicBezTo>
                    <a:pt x="139" y="600"/>
                    <a:pt x="139" y="600"/>
                    <a:pt x="139" y="600"/>
                  </a:cubicBezTo>
                  <a:cubicBezTo>
                    <a:pt x="139" y="600"/>
                    <a:pt x="139" y="600"/>
                    <a:pt x="162" y="692"/>
                  </a:cubicBezTo>
                  <a:cubicBezTo>
                    <a:pt x="254" y="669"/>
                    <a:pt x="254" y="669"/>
                    <a:pt x="254" y="669"/>
                  </a:cubicBezTo>
                  <a:cubicBezTo>
                    <a:pt x="254" y="669"/>
                    <a:pt x="254" y="669"/>
                    <a:pt x="323" y="553"/>
                  </a:cubicBezTo>
                  <a:cubicBezTo>
                    <a:pt x="554" y="300"/>
                    <a:pt x="554" y="300"/>
                    <a:pt x="554" y="300"/>
                  </a:cubicBezTo>
                  <a:cubicBezTo>
                    <a:pt x="231" y="185"/>
                    <a:pt x="231" y="185"/>
                    <a:pt x="231" y="185"/>
                  </a:cubicBezTo>
                  <a:cubicBezTo>
                    <a:pt x="138" y="208"/>
                    <a:pt x="138" y="208"/>
                    <a:pt x="138" y="208"/>
                  </a:cubicBezTo>
                  <a:cubicBezTo>
                    <a:pt x="46" y="231"/>
                    <a:pt x="46" y="231"/>
                    <a:pt x="46" y="231"/>
                  </a:cubicBezTo>
                  <a:cubicBezTo>
                    <a:pt x="46" y="231"/>
                    <a:pt x="46" y="231"/>
                    <a:pt x="69" y="323"/>
                  </a:cubicBezTo>
                  <a:cubicBezTo>
                    <a:pt x="69" y="323"/>
                    <a:pt x="69" y="323"/>
                    <a:pt x="69" y="323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35"/>
            <p:cNvSpPr>
              <a:spLocks noEditPoints="1"/>
            </p:cNvSpPr>
            <p:nvPr/>
          </p:nvSpPr>
          <p:spPr bwMode="auto">
            <a:xfrm>
              <a:off x="-5129213" y="-1108075"/>
              <a:ext cx="2406650" cy="2224088"/>
            </a:xfrm>
            <a:custGeom>
              <a:avLst/>
              <a:gdLst>
                <a:gd name="T0" fmla="*/ 0 w 6458"/>
                <a:gd name="T1" fmla="*/ 3045 h 5967"/>
                <a:gd name="T2" fmla="*/ 6135 w 6458"/>
                <a:gd name="T3" fmla="*/ 3269 h 5967"/>
                <a:gd name="T4" fmla="*/ 5951 w 6458"/>
                <a:gd name="T5" fmla="*/ 3707 h 5967"/>
                <a:gd name="T6" fmla="*/ 5674 w 6458"/>
                <a:gd name="T7" fmla="*/ 4168 h 5967"/>
                <a:gd name="T8" fmla="*/ 5351 w 6458"/>
                <a:gd name="T9" fmla="*/ 4445 h 5967"/>
                <a:gd name="T10" fmla="*/ 4890 w 6458"/>
                <a:gd name="T11" fmla="*/ 4560 h 5967"/>
                <a:gd name="T12" fmla="*/ 4314 w 6458"/>
                <a:gd name="T13" fmla="*/ 4999 h 5967"/>
                <a:gd name="T14" fmla="*/ 4106 w 6458"/>
                <a:gd name="T15" fmla="*/ 5345 h 5967"/>
                <a:gd name="T16" fmla="*/ 3853 w 6458"/>
                <a:gd name="T17" fmla="*/ 5506 h 5967"/>
                <a:gd name="T18" fmla="*/ 3507 w 6458"/>
                <a:gd name="T19" fmla="*/ 5691 h 5967"/>
                <a:gd name="T20" fmla="*/ 3115 w 6458"/>
                <a:gd name="T21" fmla="*/ 5691 h 5967"/>
                <a:gd name="T22" fmla="*/ 2792 w 6458"/>
                <a:gd name="T23" fmla="*/ 5576 h 5967"/>
                <a:gd name="T24" fmla="*/ 2469 w 6458"/>
                <a:gd name="T25" fmla="*/ 5461 h 5967"/>
                <a:gd name="T26" fmla="*/ 2284 w 6458"/>
                <a:gd name="T27" fmla="*/ 5116 h 5967"/>
                <a:gd name="T28" fmla="*/ 1961 w 6458"/>
                <a:gd name="T29" fmla="*/ 4610 h 5967"/>
                <a:gd name="T30" fmla="*/ 1362 w 6458"/>
                <a:gd name="T31" fmla="*/ 4564 h 5967"/>
                <a:gd name="T32" fmla="*/ 900 w 6458"/>
                <a:gd name="T33" fmla="*/ 4288 h 5967"/>
                <a:gd name="T34" fmla="*/ 623 w 6458"/>
                <a:gd name="T35" fmla="*/ 3966 h 5967"/>
                <a:gd name="T36" fmla="*/ 323 w 6458"/>
                <a:gd name="T37" fmla="*/ 3551 h 5967"/>
                <a:gd name="T38" fmla="*/ 300 w 6458"/>
                <a:gd name="T39" fmla="*/ 3068 h 5967"/>
                <a:gd name="T40" fmla="*/ 369 w 6458"/>
                <a:gd name="T41" fmla="*/ 2561 h 5967"/>
                <a:gd name="T42" fmla="*/ 553 w 6458"/>
                <a:gd name="T43" fmla="*/ 2123 h 5967"/>
                <a:gd name="T44" fmla="*/ 853 w 6458"/>
                <a:gd name="T45" fmla="*/ 1754 h 5967"/>
                <a:gd name="T46" fmla="*/ 1199 w 6458"/>
                <a:gd name="T47" fmla="*/ 1569 h 5967"/>
                <a:gd name="T48" fmla="*/ 1637 w 6458"/>
                <a:gd name="T49" fmla="*/ 1361 h 5967"/>
                <a:gd name="T50" fmla="*/ 2190 w 6458"/>
                <a:gd name="T51" fmla="*/ 831 h 5967"/>
                <a:gd name="T52" fmla="*/ 2420 w 6458"/>
                <a:gd name="T53" fmla="*/ 577 h 5967"/>
                <a:gd name="T54" fmla="*/ 2674 w 6458"/>
                <a:gd name="T55" fmla="*/ 416 h 5967"/>
                <a:gd name="T56" fmla="*/ 3043 w 6458"/>
                <a:gd name="T57" fmla="*/ 323 h 5967"/>
                <a:gd name="T58" fmla="*/ 3435 w 6458"/>
                <a:gd name="T59" fmla="*/ 323 h 5967"/>
                <a:gd name="T60" fmla="*/ 3758 w 6458"/>
                <a:gd name="T61" fmla="*/ 437 h 5967"/>
                <a:gd name="T62" fmla="*/ 4012 w 6458"/>
                <a:gd name="T63" fmla="*/ 668 h 5967"/>
                <a:gd name="T64" fmla="*/ 4265 w 6458"/>
                <a:gd name="T65" fmla="*/ 898 h 5967"/>
                <a:gd name="T66" fmla="*/ 4773 w 6458"/>
                <a:gd name="T67" fmla="*/ 1358 h 5967"/>
                <a:gd name="T68" fmla="*/ 5188 w 6458"/>
                <a:gd name="T69" fmla="*/ 1450 h 5967"/>
                <a:gd name="T70" fmla="*/ 5650 w 6458"/>
                <a:gd name="T71" fmla="*/ 1726 h 5967"/>
                <a:gd name="T72" fmla="*/ 5950 w 6458"/>
                <a:gd name="T73" fmla="*/ 2140 h 5967"/>
                <a:gd name="T74" fmla="*/ 6134 w 6458"/>
                <a:gd name="T75" fmla="*/ 2486 h 5967"/>
                <a:gd name="T76" fmla="*/ 3228 w 6458"/>
                <a:gd name="T77" fmla="*/ 2235 h 5967"/>
                <a:gd name="T78" fmla="*/ 3159 w 6458"/>
                <a:gd name="T79" fmla="*/ 2350 h 5967"/>
                <a:gd name="T80" fmla="*/ 3344 w 6458"/>
                <a:gd name="T81" fmla="*/ 3479 h 5967"/>
                <a:gd name="T82" fmla="*/ 3390 w 6458"/>
                <a:gd name="T83" fmla="*/ 2488 h 5967"/>
                <a:gd name="T84" fmla="*/ 3228 w 6458"/>
                <a:gd name="T85" fmla="*/ 1060 h 5967"/>
                <a:gd name="T86" fmla="*/ 2859 w 6458"/>
                <a:gd name="T87" fmla="*/ 1544 h 5967"/>
                <a:gd name="T88" fmla="*/ 3205 w 6458"/>
                <a:gd name="T89" fmla="*/ 1360 h 5967"/>
                <a:gd name="T90" fmla="*/ 3158 w 6458"/>
                <a:gd name="T91" fmla="*/ 392 h 5967"/>
                <a:gd name="T92" fmla="*/ 1961 w 6458"/>
                <a:gd name="T93" fmla="*/ 3435 h 5967"/>
                <a:gd name="T94" fmla="*/ 1984 w 6458"/>
                <a:gd name="T95" fmla="*/ 3527 h 5967"/>
                <a:gd name="T96" fmla="*/ 3253 w 6458"/>
                <a:gd name="T97" fmla="*/ 5461 h 5967"/>
                <a:gd name="T98" fmla="*/ 3945 w 6458"/>
                <a:gd name="T99" fmla="*/ 4700 h 5967"/>
                <a:gd name="T100" fmla="*/ 4521 w 6458"/>
                <a:gd name="T101" fmla="*/ 3478 h 5967"/>
                <a:gd name="T102" fmla="*/ 4935 w 6458"/>
                <a:gd name="T103" fmla="*/ 3178 h 5967"/>
                <a:gd name="T104" fmla="*/ 3345 w 6458"/>
                <a:gd name="T105" fmla="*/ 3871 h 5967"/>
                <a:gd name="T106" fmla="*/ 2745 w 6458"/>
                <a:gd name="T107" fmla="*/ 3825 h 5967"/>
                <a:gd name="T108" fmla="*/ 1476 w 6458"/>
                <a:gd name="T109" fmla="*/ 3066 h 5967"/>
                <a:gd name="T110" fmla="*/ 5627 w 6458"/>
                <a:gd name="T111" fmla="*/ 2417 h 5967"/>
                <a:gd name="T112" fmla="*/ 3045 w 6458"/>
                <a:gd name="T113" fmla="*/ 5023 h 5967"/>
                <a:gd name="T114" fmla="*/ 3737 w 6458"/>
                <a:gd name="T115" fmla="*/ 5045 h 5967"/>
                <a:gd name="T116" fmla="*/ 2930 w 6458"/>
                <a:gd name="T117" fmla="*/ 4954 h 5967"/>
                <a:gd name="T118" fmla="*/ 3230 w 6458"/>
                <a:gd name="T119" fmla="*/ 4977 h 5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458" h="5967">
                  <a:moveTo>
                    <a:pt x="3229" y="2627"/>
                  </a:moveTo>
                  <a:cubicBezTo>
                    <a:pt x="3136" y="2650"/>
                    <a:pt x="3136" y="2650"/>
                    <a:pt x="3136" y="2650"/>
                  </a:cubicBezTo>
                  <a:cubicBezTo>
                    <a:pt x="3229" y="3018"/>
                    <a:pt x="3229" y="3018"/>
                    <a:pt x="3229" y="3018"/>
                  </a:cubicBezTo>
                  <a:cubicBezTo>
                    <a:pt x="3137" y="3042"/>
                    <a:pt x="3229" y="3018"/>
                    <a:pt x="3252" y="3111"/>
                  </a:cubicBezTo>
                  <a:cubicBezTo>
                    <a:pt x="3229" y="3018"/>
                    <a:pt x="3229" y="3018"/>
                    <a:pt x="3229" y="3018"/>
                  </a:cubicBezTo>
                  <a:cubicBezTo>
                    <a:pt x="3252" y="2719"/>
                    <a:pt x="3252" y="2719"/>
                    <a:pt x="3252" y="2719"/>
                  </a:cubicBezTo>
                  <a:cubicBezTo>
                    <a:pt x="3229" y="2627"/>
                    <a:pt x="3229" y="2627"/>
                    <a:pt x="3229" y="2627"/>
                  </a:cubicBezTo>
                  <a:close/>
                  <a:moveTo>
                    <a:pt x="4611" y="1105"/>
                  </a:moveTo>
                  <a:cubicBezTo>
                    <a:pt x="4611" y="1105"/>
                    <a:pt x="4611" y="1105"/>
                    <a:pt x="4611" y="1105"/>
                  </a:cubicBezTo>
                  <a:cubicBezTo>
                    <a:pt x="4450" y="460"/>
                    <a:pt x="3850" y="23"/>
                    <a:pt x="3158" y="0"/>
                  </a:cubicBezTo>
                  <a:cubicBezTo>
                    <a:pt x="2581" y="47"/>
                    <a:pt x="2005" y="485"/>
                    <a:pt x="1775" y="1131"/>
                  </a:cubicBezTo>
                  <a:cubicBezTo>
                    <a:pt x="806" y="1178"/>
                    <a:pt x="23" y="1962"/>
                    <a:pt x="0" y="3045"/>
                  </a:cubicBezTo>
                  <a:cubicBezTo>
                    <a:pt x="47" y="4013"/>
                    <a:pt x="854" y="4887"/>
                    <a:pt x="1846" y="4932"/>
                  </a:cubicBezTo>
                  <a:cubicBezTo>
                    <a:pt x="1985" y="5485"/>
                    <a:pt x="2585" y="5922"/>
                    <a:pt x="3277" y="5944"/>
                  </a:cubicBezTo>
                  <a:cubicBezTo>
                    <a:pt x="3968" y="5967"/>
                    <a:pt x="4429" y="5459"/>
                    <a:pt x="4683" y="4906"/>
                  </a:cubicBezTo>
                  <a:cubicBezTo>
                    <a:pt x="5651" y="4859"/>
                    <a:pt x="6412" y="3983"/>
                    <a:pt x="6458" y="2992"/>
                  </a:cubicBezTo>
                  <a:cubicBezTo>
                    <a:pt x="6388" y="1932"/>
                    <a:pt x="5603" y="1150"/>
                    <a:pt x="4611" y="1105"/>
                  </a:cubicBezTo>
                  <a:close/>
                  <a:moveTo>
                    <a:pt x="6181" y="3061"/>
                  </a:moveTo>
                  <a:cubicBezTo>
                    <a:pt x="6181" y="3061"/>
                    <a:pt x="6181" y="3061"/>
                    <a:pt x="6181" y="3061"/>
                  </a:cubicBezTo>
                  <a:cubicBezTo>
                    <a:pt x="6181" y="3061"/>
                    <a:pt x="6181" y="3061"/>
                    <a:pt x="6204" y="3154"/>
                  </a:cubicBezTo>
                  <a:cubicBezTo>
                    <a:pt x="6204" y="3154"/>
                    <a:pt x="6204" y="3154"/>
                    <a:pt x="6204" y="3154"/>
                  </a:cubicBezTo>
                  <a:cubicBezTo>
                    <a:pt x="6204" y="3154"/>
                    <a:pt x="6204" y="3154"/>
                    <a:pt x="6112" y="3177"/>
                  </a:cubicBezTo>
                  <a:cubicBezTo>
                    <a:pt x="6135" y="3269"/>
                    <a:pt x="6135" y="3269"/>
                    <a:pt x="6135" y="3269"/>
                  </a:cubicBezTo>
                  <a:cubicBezTo>
                    <a:pt x="6135" y="3269"/>
                    <a:pt x="6135" y="3269"/>
                    <a:pt x="6135" y="3269"/>
                  </a:cubicBezTo>
                  <a:cubicBezTo>
                    <a:pt x="6135" y="3269"/>
                    <a:pt x="6135" y="3269"/>
                    <a:pt x="6135" y="3269"/>
                  </a:cubicBezTo>
                  <a:cubicBezTo>
                    <a:pt x="6158" y="3361"/>
                    <a:pt x="6158" y="3361"/>
                    <a:pt x="6158" y="3361"/>
                  </a:cubicBezTo>
                  <a:cubicBezTo>
                    <a:pt x="6158" y="3361"/>
                    <a:pt x="6158" y="3361"/>
                    <a:pt x="6158" y="3361"/>
                  </a:cubicBezTo>
                  <a:cubicBezTo>
                    <a:pt x="6066" y="3384"/>
                    <a:pt x="6089" y="3476"/>
                    <a:pt x="6089" y="3476"/>
                  </a:cubicBezTo>
                  <a:cubicBezTo>
                    <a:pt x="6089" y="3476"/>
                    <a:pt x="6089" y="3476"/>
                    <a:pt x="6089" y="3476"/>
                  </a:cubicBezTo>
                  <a:cubicBezTo>
                    <a:pt x="6089" y="3476"/>
                    <a:pt x="6089" y="3476"/>
                    <a:pt x="6089" y="3476"/>
                  </a:cubicBezTo>
                  <a:cubicBezTo>
                    <a:pt x="6112" y="3568"/>
                    <a:pt x="6112" y="3568"/>
                    <a:pt x="6112" y="3568"/>
                  </a:cubicBezTo>
                  <a:cubicBezTo>
                    <a:pt x="6112" y="3568"/>
                    <a:pt x="6112" y="3568"/>
                    <a:pt x="6020" y="3591"/>
                  </a:cubicBezTo>
                  <a:cubicBezTo>
                    <a:pt x="6020" y="3591"/>
                    <a:pt x="6020" y="3591"/>
                    <a:pt x="6020" y="3591"/>
                  </a:cubicBezTo>
                  <a:cubicBezTo>
                    <a:pt x="6043" y="3684"/>
                    <a:pt x="6043" y="3684"/>
                    <a:pt x="6043" y="3684"/>
                  </a:cubicBezTo>
                  <a:cubicBezTo>
                    <a:pt x="6043" y="3684"/>
                    <a:pt x="6043" y="3684"/>
                    <a:pt x="6043" y="3684"/>
                  </a:cubicBezTo>
                  <a:cubicBezTo>
                    <a:pt x="6043" y="3684"/>
                    <a:pt x="6043" y="3684"/>
                    <a:pt x="5951" y="3707"/>
                  </a:cubicBezTo>
                  <a:cubicBezTo>
                    <a:pt x="5974" y="3799"/>
                    <a:pt x="5974" y="3799"/>
                    <a:pt x="5974" y="3799"/>
                  </a:cubicBezTo>
                  <a:cubicBezTo>
                    <a:pt x="5974" y="3799"/>
                    <a:pt x="5974" y="3799"/>
                    <a:pt x="5974" y="3799"/>
                  </a:cubicBezTo>
                  <a:cubicBezTo>
                    <a:pt x="5974" y="3799"/>
                    <a:pt x="5974" y="3799"/>
                    <a:pt x="5974" y="3799"/>
                  </a:cubicBezTo>
                  <a:cubicBezTo>
                    <a:pt x="5881" y="3822"/>
                    <a:pt x="5881" y="3822"/>
                    <a:pt x="5881" y="3822"/>
                  </a:cubicBezTo>
                  <a:cubicBezTo>
                    <a:pt x="5904" y="3914"/>
                    <a:pt x="5904" y="3914"/>
                    <a:pt x="5904" y="3914"/>
                  </a:cubicBezTo>
                  <a:cubicBezTo>
                    <a:pt x="5904" y="3914"/>
                    <a:pt x="5904" y="3914"/>
                    <a:pt x="5904" y="3914"/>
                  </a:cubicBezTo>
                  <a:cubicBezTo>
                    <a:pt x="5812" y="3937"/>
                    <a:pt x="5812" y="3937"/>
                    <a:pt x="5812" y="3937"/>
                  </a:cubicBezTo>
                  <a:cubicBezTo>
                    <a:pt x="5812" y="3937"/>
                    <a:pt x="5812" y="3937"/>
                    <a:pt x="5835" y="4029"/>
                  </a:cubicBezTo>
                  <a:cubicBezTo>
                    <a:pt x="5835" y="4029"/>
                    <a:pt x="5835" y="4029"/>
                    <a:pt x="5835" y="4029"/>
                  </a:cubicBezTo>
                  <a:cubicBezTo>
                    <a:pt x="5743" y="4053"/>
                    <a:pt x="5743" y="4053"/>
                    <a:pt x="5743" y="4053"/>
                  </a:cubicBezTo>
                  <a:cubicBezTo>
                    <a:pt x="5743" y="4053"/>
                    <a:pt x="5743" y="4053"/>
                    <a:pt x="5743" y="4053"/>
                  </a:cubicBezTo>
                  <a:cubicBezTo>
                    <a:pt x="5743" y="4053"/>
                    <a:pt x="5766" y="4145"/>
                    <a:pt x="5674" y="4168"/>
                  </a:cubicBezTo>
                  <a:cubicBezTo>
                    <a:pt x="5674" y="4168"/>
                    <a:pt x="5674" y="4168"/>
                    <a:pt x="5674" y="4168"/>
                  </a:cubicBezTo>
                  <a:cubicBezTo>
                    <a:pt x="5674" y="4168"/>
                    <a:pt x="5674" y="4168"/>
                    <a:pt x="5674" y="4168"/>
                  </a:cubicBezTo>
                  <a:cubicBezTo>
                    <a:pt x="5582" y="4191"/>
                    <a:pt x="5582" y="4191"/>
                    <a:pt x="5582" y="4191"/>
                  </a:cubicBezTo>
                  <a:cubicBezTo>
                    <a:pt x="5582" y="4191"/>
                    <a:pt x="5582" y="4191"/>
                    <a:pt x="5582" y="4191"/>
                  </a:cubicBezTo>
                  <a:cubicBezTo>
                    <a:pt x="5605" y="4283"/>
                    <a:pt x="5605" y="4283"/>
                    <a:pt x="5605" y="4283"/>
                  </a:cubicBezTo>
                  <a:cubicBezTo>
                    <a:pt x="5513" y="4306"/>
                    <a:pt x="5513" y="4306"/>
                    <a:pt x="5513" y="4306"/>
                  </a:cubicBezTo>
                  <a:cubicBezTo>
                    <a:pt x="5513" y="4306"/>
                    <a:pt x="5513" y="4306"/>
                    <a:pt x="5513" y="4306"/>
                  </a:cubicBezTo>
                  <a:cubicBezTo>
                    <a:pt x="5513" y="4306"/>
                    <a:pt x="5513" y="4306"/>
                    <a:pt x="5513" y="4306"/>
                  </a:cubicBezTo>
                  <a:cubicBezTo>
                    <a:pt x="5420" y="4329"/>
                    <a:pt x="5420" y="4329"/>
                    <a:pt x="5420" y="4329"/>
                  </a:cubicBezTo>
                  <a:cubicBezTo>
                    <a:pt x="5420" y="4329"/>
                    <a:pt x="5420" y="4329"/>
                    <a:pt x="5420" y="4329"/>
                  </a:cubicBezTo>
                  <a:cubicBezTo>
                    <a:pt x="5328" y="4352"/>
                    <a:pt x="5328" y="4352"/>
                    <a:pt x="5328" y="4352"/>
                  </a:cubicBezTo>
                  <a:cubicBezTo>
                    <a:pt x="5351" y="4445"/>
                    <a:pt x="5351" y="4445"/>
                    <a:pt x="5351" y="4445"/>
                  </a:cubicBezTo>
                  <a:cubicBezTo>
                    <a:pt x="5351" y="4445"/>
                    <a:pt x="5351" y="4445"/>
                    <a:pt x="5351" y="4445"/>
                  </a:cubicBezTo>
                  <a:cubicBezTo>
                    <a:pt x="5259" y="4468"/>
                    <a:pt x="5259" y="4468"/>
                    <a:pt x="5259" y="4468"/>
                  </a:cubicBezTo>
                  <a:cubicBezTo>
                    <a:pt x="5259" y="4468"/>
                    <a:pt x="5259" y="4468"/>
                    <a:pt x="5259" y="4468"/>
                  </a:cubicBezTo>
                  <a:cubicBezTo>
                    <a:pt x="5167" y="4491"/>
                    <a:pt x="5167" y="4491"/>
                    <a:pt x="5167" y="4491"/>
                  </a:cubicBezTo>
                  <a:cubicBezTo>
                    <a:pt x="5167" y="4491"/>
                    <a:pt x="5167" y="4491"/>
                    <a:pt x="5167" y="4491"/>
                  </a:cubicBezTo>
                  <a:cubicBezTo>
                    <a:pt x="5167" y="4491"/>
                    <a:pt x="5167" y="4491"/>
                    <a:pt x="5167" y="4491"/>
                  </a:cubicBezTo>
                  <a:cubicBezTo>
                    <a:pt x="5075" y="4514"/>
                    <a:pt x="5075" y="4514"/>
                    <a:pt x="5075" y="4514"/>
                  </a:cubicBezTo>
                  <a:cubicBezTo>
                    <a:pt x="5075" y="4514"/>
                    <a:pt x="5075" y="4514"/>
                    <a:pt x="5075" y="4514"/>
                  </a:cubicBezTo>
                  <a:cubicBezTo>
                    <a:pt x="5075" y="4514"/>
                    <a:pt x="5075" y="4514"/>
                    <a:pt x="4982" y="4537"/>
                  </a:cubicBezTo>
                  <a:cubicBezTo>
                    <a:pt x="4982" y="4537"/>
                    <a:pt x="4982" y="4537"/>
                    <a:pt x="4982" y="4537"/>
                  </a:cubicBezTo>
                  <a:cubicBezTo>
                    <a:pt x="4982" y="4537"/>
                    <a:pt x="4982" y="4537"/>
                    <a:pt x="4982" y="4537"/>
                  </a:cubicBezTo>
                  <a:cubicBezTo>
                    <a:pt x="4890" y="4560"/>
                    <a:pt x="4890" y="4560"/>
                    <a:pt x="4890" y="4560"/>
                  </a:cubicBezTo>
                  <a:cubicBezTo>
                    <a:pt x="4890" y="4560"/>
                    <a:pt x="4890" y="4560"/>
                    <a:pt x="4890" y="4560"/>
                  </a:cubicBezTo>
                  <a:cubicBezTo>
                    <a:pt x="4798" y="4583"/>
                    <a:pt x="4798" y="4583"/>
                    <a:pt x="4798" y="4583"/>
                  </a:cubicBezTo>
                  <a:cubicBezTo>
                    <a:pt x="4798" y="4583"/>
                    <a:pt x="4798" y="4583"/>
                    <a:pt x="4798" y="4583"/>
                  </a:cubicBezTo>
                  <a:cubicBezTo>
                    <a:pt x="4798" y="4583"/>
                    <a:pt x="4798" y="4583"/>
                    <a:pt x="4798" y="4583"/>
                  </a:cubicBezTo>
                  <a:cubicBezTo>
                    <a:pt x="4706" y="4607"/>
                    <a:pt x="4613" y="4630"/>
                    <a:pt x="4521" y="4653"/>
                  </a:cubicBezTo>
                  <a:cubicBezTo>
                    <a:pt x="4521" y="4653"/>
                    <a:pt x="4521" y="4653"/>
                    <a:pt x="4406" y="4584"/>
                  </a:cubicBezTo>
                  <a:cubicBezTo>
                    <a:pt x="4429" y="4676"/>
                    <a:pt x="4452" y="4768"/>
                    <a:pt x="4383" y="4883"/>
                  </a:cubicBezTo>
                  <a:cubicBezTo>
                    <a:pt x="4383" y="4883"/>
                    <a:pt x="4383" y="4883"/>
                    <a:pt x="4383" y="4883"/>
                  </a:cubicBezTo>
                  <a:cubicBezTo>
                    <a:pt x="4406" y="4976"/>
                    <a:pt x="4406" y="4976"/>
                    <a:pt x="4406" y="4976"/>
                  </a:cubicBezTo>
                  <a:cubicBezTo>
                    <a:pt x="4314" y="4999"/>
                    <a:pt x="4314" y="4999"/>
                    <a:pt x="4314" y="4999"/>
                  </a:cubicBezTo>
                  <a:cubicBezTo>
                    <a:pt x="4314" y="4999"/>
                    <a:pt x="4314" y="4999"/>
                    <a:pt x="4314" y="4999"/>
                  </a:cubicBezTo>
                  <a:cubicBezTo>
                    <a:pt x="4314" y="4999"/>
                    <a:pt x="4314" y="4999"/>
                    <a:pt x="4314" y="4999"/>
                  </a:cubicBezTo>
                  <a:cubicBezTo>
                    <a:pt x="4314" y="4999"/>
                    <a:pt x="4314" y="4999"/>
                    <a:pt x="4314" y="4999"/>
                  </a:cubicBezTo>
                  <a:cubicBezTo>
                    <a:pt x="4337" y="5091"/>
                    <a:pt x="4337" y="5091"/>
                    <a:pt x="4337" y="5091"/>
                  </a:cubicBezTo>
                  <a:cubicBezTo>
                    <a:pt x="4245" y="5114"/>
                    <a:pt x="4245" y="5114"/>
                    <a:pt x="4245" y="5114"/>
                  </a:cubicBezTo>
                  <a:cubicBezTo>
                    <a:pt x="4245" y="5114"/>
                    <a:pt x="4245" y="5114"/>
                    <a:pt x="4245" y="5114"/>
                  </a:cubicBezTo>
                  <a:cubicBezTo>
                    <a:pt x="4245" y="5114"/>
                    <a:pt x="4245" y="5114"/>
                    <a:pt x="4245" y="5114"/>
                  </a:cubicBezTo>
                  <a:cubicBezTo>
                    <a:pt x="4268" y="5206"/>
                    <a:pt x="4268" y="5206"/>
                    <a:pt x="4268" y="5206"/>
                  </a:cubicBezTo>
                  <a:cubicBezTo>
                    <a:pt x="4176" y="5229"/>
                    <a:pt x="4176" y="5229"/>
                    <a:pt x="4176" y="5229"/>
                  </a:cubicBezTo>
                  <a:cubicBezTo>
                    <a:pt x="4176" y="5229"/>
                    <a:pt x="4176" y="5229"/>
                    <a:pt x="4176" y="5229"/>
                  </a:cubicBezTo>
                  <a:cubicBezTo>
                    <a:pt x="4176" y="5229"/>
                    <a:pt x="4176" y="5229"/>
                    <a:pt x="4176" y="5229"/>
                  </a:cubicBezTo>
                  <a:cubicBezTo>
                    <a:pt x="4176" y="5229"/>
                    <a:pt x="4176" y="5229"/>
                    <a:pt x="4176" y="5229"/>
                  </a:cubicBezTo>
                  <a:cubicBezTo>
                    <a:pt x="4083" y="5252"/>
                    <a:pt x="4083" y="5252"/>
                    <a:pt x="4083" y="5252"/>
                  </a:cubicBezTo>
                  <a:cubicBezTo>
                    <a:pt x="4106" y="5345"/>
                    <a:pt x="4106" y="5345"/>
                    <a:pt x="4106" y="5345"/>
                  </a:cubicBezTo>
                  <a:cubicBezTo>
                    <a:pt x="4106" y="5345"/>
                    <a:pt x="4106" y="5345"/>
                    <a:pt x="4106" y="5345"/>
                  </a:cubicBezTo>
                  <a:cubicBezTo>
                    <a:pt x="4106" y="5345"/>
                    <a:pt x="4106" y="5345"/>
                    <a:pt x="4106" y="5345"/>
                  </a:cubicBezTo>
                  <a:cubicBezTo>
                    <a:pt x="4014" y="5368"/>
                    <a:pt x="4014" y="5368"/>
                    <a:pt x="4014" y="5368"/>
                  </a:cubicBezTo>
                  <a:cubicBezTo>
                    <a:pt x="4014" y="5368"/>
                    <a:pt x="4014" y="5368"/>
                    <a:pt x="4014" y="5368"/>
                  </a:cubicBezTo>
                  <a:cubicBezTo>
                    <a:pt x="4014" y="5368"/>
                    <a:pt x="4014" y="5368"/>
                    <a:pt x="4014" y="5368"/>
                  </a:cubicBezTo>
                  <a:cubicBezTo>
                    <a:pt x="4037" y="5460"/>
                    <a:pt x="4037" y="5460"/>
                    <a:pt x="4037" y="5460"/>
                  </a:cubicBezTo>
                  <a:cubicBezTo>
                    <a:pt x="3945" y="5483"/>
                    <a:pt x="3945" y="5483"/>
                    <a:pt x="3945" y="5483"/>
                  </a:cubicBezTo>
                  <a:cubicBezTo>
                    <a:pt x="3945" y="5483"/>
                    <a:pt x="3945" y="5483"/>
                    <a:pt x="3945" y="5483"/>
                  </a:cubicBezTo>
                  <a:cubicBezTo>
                    <a:pt x="3945" y="5483"/>
                    <a:pt x="3945" y="5483"/>
                    <a:pt x="3945" y="5483"/>
                  </a:cubicBezTo>
                  <a:cubicBezTo>
                    <a:pt x="3853" y="5506"/>
                    <a:pt x="3853" y="5506"/>
                    <a:pt x="3853" y="5506"/>
                  </a:cubicBezTo>
                  <a:cubicBezTo>
                    <a:pt x="3853" y="5506"/>
                    <a:pt x="3853" y="5506"/>
                    <a:pt x="3853" y="5506"/>
                  </a:cubicBezTo>
                  <a:cubicBezTo>
                    <a:pt x="3853" y="5506"/>
                    <a:pt x="3853" y="5506"/>
                    <a:pt x="3853" y="5506"/>
                  </a:cubicBezTo>
                  <a:cubicBezTo>
                    <a:pt x="3853" y="5506"/>
                    <a:pt x="3853" y="5506"/>
                    <a:pt x="3853" y="5506"/>
                  </a:cubicBezTo>
                  <a:cubicBezTo>
                    <a:pt x="3761" y="5529"/>
                    <a:pt x="3761" y="5529"/>
                    <a:pt x="3761" y="5529"/>
                  </a:cubicBezTo>
                  <a:cubicBezTo>
                    <a:pt x="3761" y="5529"/>
                    <a:pt x="3761" y="5529"/>
                    <a:pt x="3761" y="5529"/>
                  </a:cubicBezTo>
                  <a:cubicBezTo>
                    <a:pt x="3761" y="5529"/>
                    <a:pt x="3761" y="5529"/>
                    <a:pt x="3761" y="5529"/>
                  </a:cubicBezTo>
                  <a:cubicBezTo>
                    <a:pt x="3668" y="5552"/>
                    <a:pt x="3668" y="5552"/>
                    <a:pt x="3668" y="5552"/>
                  </a:cubicBezTo>
                  <a:cubicBezTo>
                    <a:pt x="3668" y="5552"/>
                    <a:pt x="3668" y="5552"/>
                    <a:pt x="3691" y="5645"/>
                  </a:cubicBezTo>
                  <a:cubicBezTo>
                    <a:pt x="3691" y="5645"/>
                    <a:pt x="3691" y="5645"/>
                    <a:pt x="3691" y="5645"/>
                  </a:cubicBezTo>
                  <a:cubicBezTo>
                    <a:pt x="3599" y="5668"/>
                    <a:pt x="3599" y="5668"/>
                    <a:pt x="3599" y="5668"/>
                  </a:cubicBezTo>
                  <a:cubicBezTo>
                    <a:pt x="3599" y="5668"/>
                    <a:pt x="3599" y="5668"/>
                    <a:pt x="3599" y="5668"/>
                  </a:cubicBezTo>
                  <a:cubicBezTo>
                    <a:pt x="3599" y="5668"/>
                    <a:pt x="3599" y="5668"/>
                    <a:pt x="3599" y="5668"/>
                  </a:cubicBezTo>
                  <a:cubicBezTo>
                    <a:pt x="3599" y="5668"/>
                    <a:pt x="3599" y="5668"/>
                    <a:pt x="3599" y="5668"/>
                  </a:cubicBezTo>
                  <a:cubicBezTo>
                    <a:pt x="3507" y="5691"/>
                    <a:pt x="3507" y="5691"/>
                    <a:pt x="3507" y="5691"/>
                  </a:cubicBezTo>
                  <a:cubicBezTo>
                    <a:pt x="3507" y="5691"/>
                    <a:pt x="3507" y="5691"/>
                    <a:pt x="3507" y="5691"/>
                  </a:cubicBezTo>
                  <a:cubicBezTo>
                    <a:pt x="3507" y="5691"/>
                    <a:pt x="3507" y="5691"/>
                    <a:pt x="3415" y="5714"/>
                  </a:cubicBezTo>
                  <a:cubicBezTo>
                    <a:pt x="3415" y="5714"/>
                    <a:pt x="3415" y="5714"/>
                    <a:pt x="3415" y="5714"/>
                  </a:cubicBezTo>
                  <a:cubicBezTo>
                    <a:pt x="3415" y="5714"/>
                    <a:pt x="3415" y="5714"/>
                    <a:pt x="3392" y="5622"/>
                  </a:cubicBezTo>
                  <a:cubicBezTo>
                    <a:pt x="3392" y="5622"/>
                    <a:pt x="3392" y="5622"/>
                    <a:pt x="3392" y="5622"/>
                  </a:cubicBezTo>
                  <a:cubicBezTo>
                    <a:pt x="3299" y="5645"/>
                    <a:pt x="3299" y="5645"/>
                    <a:pt x="3299" y="5645"/>
                  </a:cubicBezTo>
                  <a:cubicBezTo>
                    <a:pt x="3299" y="5645"/>
                    <a:pt x="3299" y="5645"/>
                    <a:pt x="3299" y="5645"/>
                  </a:cubicBezTo>
                  <a:cubicBezTo>
                    <a:pt x="3299" y="5645"/>
                    <a:pt x="3299" y="5645"/>
                    <a:pt x="3207" y="5668"/>
                  </a:cubicBezTo>
                  <a:cubicBezTo>
                    <a:pt x="3207" y="5668"/>
                    <a:pt x="3207" y="5668"/>
                    <a:pt x="3207" y="5668"/>
                  </a:cubicBezTo>
                  <a:cubicBezTo>
                    <a:pt x="3207" y="5668"/>
                    <a:pt x="3207" y="5668"/>
                    <a:pt x="3207" y="5668"/>
                  </a:cubicBezTo>
                  <a:cubicBezTo>
                    <a:pt x="3207" y="5668"/>
                    <a:pt x="3207" y="5668"/>
                    <a:pt x="3207" y="5668"/>
                  </a:cubicBezTo>
                  <a:cubicBezTo>
                    <a:pt x="3115" y="5691"/>
                    <a:pt x="3115" y="5691"/>
                    <a:pt x="3115" y="5691"/>
                  </a:cubicBezTo>
                  <a:cubicBezTo>
                    <a:pt x="3115" y="5691"/>
                    <a:pt x="3115" y="5691"/>
                    <a:pt x="3115" y="5691"/>
                  </a:cubicBezTo>
                  <a:cubicBezTo>
                    <a:pt x="3115" y="5691"/>
                    <a:pt x="3115" y="5691"/>
                    <a:pt x="3115" y="5691"/>
                  </a:cubicBezTo>
                  <a:cubicBezTo>
                    <a:pt x="3115" y="5691"/>
                    <a:pt x="3115" y="5691"/>
                    <a:pt x="3115" y="5691"/>
                  </a:cubicBezTo>
                  <a:cubicBezTo>
                    <a:pt x="3023" y="5714"/>
                    <a:pt x="3000" y="5622"/>
                    <a:pt x="3000" y="5622"/>
                  </a:cubicBezTo>
                  <a:cubicBezTo>
                    <a:pt x="3000" y="5622"/>
                    <a:pt x="3000" y="5622"/>
                    <a:pt x="3000" y="5622"/>
                  </a:cubicBezTo>
                  <a:cubicBezTo>
                    <a:pt x="3000" y="5622"/>
                    <a:pt x="3000" y="5622"/>
                    <a:pt x="3000" y="5622"/>
                  </a:cubicBezTo>
                  <a:cubicBezTo>
                    <a:pt x="2907" y="5645"/>
                    <a:pt x="2907" y="5645"/>
                    <a:pt x="2907" y="5645"/>
                  </a:cubicBezTo>
                  <a:cubicBezTo>
                    <a:pt x="2907" y="5645"/>
                    <a:pt x="2907" y="5645"/>
                    <a:pt x="2907" y="5645"/>
                  </a:cubicBezTo>
                  <a:cubicBezTo>
                    <a:pt x="2907" y="5645"/>
                    <a:pt x="2907" y="5645"/>
                    <a:pt x="2907" y="5645"/>
                  </a:cubicBezTo>
                  <a:cubicBezTo>
                    <a:pt x="2907" y="5645"/>
                    <a:pt x="2907" y="5645"/>
                    <a:pt x="2792" y="5576"/>
                  </a:cubicBezTo>
                  <a:cubicBezTo>
                    <a:pt x="2792" y="5576"/>
                    <a:pt x="2792" y="5576"/>
                    <a:pt x="2792" y="5576"/>
                  </a:cubicBezTo>
                  <a:cubicBezTo>
                    <a:pt x="2792" y="5576"/>
                    <a:pt x="2792" y="5576"/>
                    <a:pt x="2792" y="5576"/>
                  </a:cubicBezTo>
                  <a:cubicBezTo>
                    <a:pt x="2792" y="5576"/>
                    <a:pt x="2792" y="5576"/>
                    <a:pt x="2792" y="5576"/>
                  </a:cubicBezTo>
                  <a:cubicBezTo>
                    <a:pt x="2700" y="5600"/>
                    <a:pt x="2700" y="5600"/>
                    <a:pt x="2700" y="5600"/>
                  </a:cubicBezTo>
                  <a:cubicBezTo>
                    <a:pt x="2700" y="5600"/>
                    <a:pt x="2700" y="5600"/>
                    <a:pt x="2700" y="5600"/>
                  </a:cubicBezTo>
                  <a:cubicBezTo>
                    <a:pt x="2677" y="5507"/>
                    <a:pt x="2677" y="5507"/>
                    <a:pt x="2677" y="5507"/>
                  </a:cubicBezTo>
                  <a:cubicBezTo>
                    <a:pt x="2677" y="5507"/>
                    <a:pt x="2677" y="5507"/>
                    <a:pt x="2677" y="5507"/>
                  </a:cubicBezTo>
                  <a:cubicBezTo>
                    <a:pt x="2677" y="5507"/>
                    <a:pt x="2677" y="5507"/>
                    <a:pt x="2584" y="5530"/>
                  </a:cubicBezTo>
                  <a:cubicBezTo>
                    <a:pt x="2584" y="5530"/>
                    <a:pt x="2584" y="5530"/>
                    <a:pt x="2584" y="5530"/>
                  </a:cubicBezTo>
                  <a:cubicBezTo>
                    <a:pt x="2584" y="5530"/>
                    <a:pt x="2584" y="5530"/>
                    <a:pt x="2584" y="5530"/>
                  </a:cubicBezTo>
                  <a:cubicBezTo>
                    <a:pt x="2561" y="5438"/>
                    <a:pt x="2561" y="5438"/>
                    <a:pt x="2561" y="5438"/>
                  </a:cubicBezTo>
                  <a:cubicBezTo>
                    <a:pt x="2561" y="5438"/>
                    <a:pt x="2561" y="5438"/>
                    <a:pt x="2561" y="5438"/>
                  </a:cubicBezTo>
                  <a:cubicBezTo>
                    <a:pt x="2561" y="5438"/>
                    <a:pt x="2561" y="5438"/>
                    <a:pt x="2561" y="5438"/>
                  </a:cubicBezTo>
                  <a:cubicBezTo>
                    <a:pt x="2469" y="5461"/>
                    <a:pt x="2469" y="5461"/>
                    <a:pt x="2469" y="5461"/>
                  </a:cubicBezTo>
                  <a:cubicBezTo>
                    <a:pt x="2446" y="5369"/>
                    <a:pt x="2446" y="5369"/>
                    <a:pt x="2446" y="5369"/>
                  </a:cubicBezTo>
                  <a:cubicBezTo>
                    <a:pt x="2446" y="5369"/>
                    <a:pt x="2446" y="5369"/>
                    <a:pt x="2446" y="5369"/>
                  </a:cubicBezTo>
                  <a:cubicBezTo>
                    <a:pt x="2446" y="5369"/>
                    <a:pt x="2446" y="5369"/>
                    <a:pt x="2446" y="5369"/>
                  </a:cubicBezTo>
                  <a:cubicBezTo>
                    <a:pt x="2446" y="5369"/>
                    <a:pt x="2446" y="5369"/>
                    <a:pt x="2446" y="5369"/>
                  </a:cubicBezTo>
                  <a:cubicBezTo>
                    <a:pt x="2331" y="5300"/>
                    <a:pt x="2331" y="5300"/>
                    <a:pt x="2331" y="5300"/>
                  </a:cubicBezTo>
                  <a:cubicBezTo>
                    <a:pt x="2331" y="5300"/>
                    <a:pt x="2331" y="5300"/>
                    <a:pt x="2331" y="5300"/>
                  </a:cubicBezTo>
                  <a:cubicBezTo>
                    <a:pt x="2331" y="5300"/>
                    <a:pt x="2331" y="5300"/>
                    <a:pt x="2331" y="5300"/>
                  </a:cubicBezTo>
                  <a:cubicBezTo>
                    <a:pt x="2331" y="5300"/>
                    <a:pt x="2331" y="5300"/>
                    <a:pt x="2331" y="5300"/>
                  </a:cubicBezTo>
                  <a:cubicBezTo>
                    <a:pt x="2308" y="5208"/>
                    <a:pt x="2308" y="5208"/>
                    <a:pt x="2308" y="5208"/>
                  </a:cubicBezTo>
                  <a:cubicBezTo>
                    <a:pt x="2308" y="5208"/>
                    <a:pt x="2308" y="5208"/>
                    <a:pt x="2308" y="5208"/>
                  </a:cubicBezTo>
                  <a:cubicBezTo>
                    <a:pt x="2308" y="5208"/>
                    <a:pt x="2308" y="5208"/>
                    <a:pt x="2308" y="5208"/>
                  </a:cubicBezTo>
                  <a:cubicBezTo>
                    <a:pt x="2284" y="5116"/>
                    <a:pt x="2284" y="5116"/>
                    <a:pt x="2284" y="5116"/>
                  </a:cubicBezTo>
                  <a:cubicBezTo>
                    <a:pt x="2192" y="5139"/>
                    <a:pt x="2192" y="5139"/>
                    <a:pt x="2192" y="5139"/>
                  </a:cubicBezTo>
                  <a:cubicBezTo>
                    <a:pt x="2192" y="5139"/>
                    <a:pt x="2192" y="5139"/>
                    <a:pt x="2192" y="5139"/>
                  </a:cubicBezTo>
                  <a:cubicBezTo>
                    <a:pt x="2192" y="5139"/>
                    <a:pt x="2192" y="5139"/>
                    <a:pt x="2169" y="5047"/>
                  </a:cubicBezTo>
                  <a:cubicBezTo>
                    <a:pt x="2169" y="5047"/>
                    <a:pt x="2169" y="5047"/>
                    <a:pt x="2169" y="5047"/>
                  </a:cubicBezTo>
                  <a:cubicBezTo>
                    <a:pt x="2169" y="5047"/>
                    <a:pt x="2169" y="5047"/>
                    <a:pt x="2169" y="5047"/>
                  </a:cubicBezTo>
                  <a:cubicBezTo>
                    <a:pt x="2169" y="5047"/>
                    <a:pt x="2169" y="5047"/>
                    <a:pt x="2169" y="5047"/>
                  </a:cubicBezTo>
                  <a:cubicBezTo>
                    <a:pt x="2146" y="4955"/>
                    <a:pt x="2146" y="4955"/>
                    <a:pt x="2146" y="4955"/>
                  </a:cubicBezTo>
                  <a:cubicBezTo>
                    <a:pt x="2146" y="4955"/>
                    <a:pt x="2146" y="4955"/>
                    <a:pt x="2146" y="4955"/>
                  </a:cubicBezTo>
                  <a:cubicBezTo>
                    <a:pt x="2146" y="4955"/>
                    <a:pt x="2146" y="4955"/>
                    <a:pt x="2146" y="4955"/>
                  </a:cubicBezTo>
                  <a:cubicBezTo>
                    <a:pt x="2146" y="4955"/>
                    <a:pt x="2146" y="4955"/>
                    <a:pt x="2146" y="4955"/>
                  </a:cubicBezTo>
                  <a:cubicBezTo>
                    <a:pt x="2123" y="4863"/>
                    <a:pt x="2100" y="4771"/>
                    <a:pt x="2077" y="4679"/>
                  </a:cubicBezTo>
                  <a:cubicBezTo>
                    <a:pt x="1961" y="4610"/>
                    <a:pt x="1961" y="4610"/>
                    <a:pt x="1961" y="4610"/>
                  </a:cubicBezTo>
                  <a:cubicBezTo>
                    <a:pt x="1869" y="4633"/>
                    <a:pt x="1777" y="4656"/>
                    <a:pt x="1777" y="4656"/>
                  </a:cubicBezTo>
                  <a:cubicBezTo>
                    <a:pt x="1685" y="4679"/>
                    <a:pt x="1685" y="4679"/>
                    <a:pt x="1685" y="4679"/>
                  </a:cubicBezTo>
                  <a:cubicBezTo>
                    <a:pt x="1661" y="4587"/>
                    <a:pt x="1661" y="4587"/>
                    <a:pt x="1661" y="4587"/>
                  </a:cubicBezTo>
                  <a:cubicBezTo>
                    <a:pt x="1569" y="4610"/>
                    <a:pt x="1569" y="4610"/>
                    <a:pt x="1569" y="4610"/>
                  </a:cubicBezTo>
                  <a:cubicBezTo>
                    <a:pt x="1569" y="4610"/>
                    <a:pt x="1569" y="4610"/>
                    <a:pt x="1569" y="4610"/>
                  </a:cubicBezTo>
                  <a:cubicBezTo>
                    <a:pt x="1569" y="4610"/>
                    <a:pt x="1569" y="4610"/>
                    <a:pt x="1569" y="4610"/>
                  </a:cubicBezTo>
                  <a:cubicBezTo>
                    <a:pt x="1477" y="4633"/>
                    <a:pt x="1477" y="4633"/>
                    <a:pt x="1477" y="4633"/>
                  </a:cubicBezTo>
                  <a:cubicBezTo>
                    <a:pt x="1454" y="4541"/>
                    <a:pt x="1454" y="4541"/>
                    <a:pt x="1454" y="4541"/>
                  </a:cubicBezTo>
                  <a:cubicBezTo>
                    <a:pt x="1454" y="4541"/>
                    <a:pt x="1454" y="4541"/>
                    <a:pt x="1454" y="4541"/>
                  </a:cubicBezTo>
                  <a:cubicBezTo>
                    <a:pt x="1362" y="4564"/>
                    <a:pt x="1362" y="4564"/>
                    <a:pt x="1362" y="4564"/>
                  </a:cubicBezTo>
                  <a:cubicBezTo>
                    <a:pt x="1362" y="4564"/>
                    <a:pt x="1362" y="4564"/>
                    <a:pt x="1362" y="4564"/>
                  </a:cubicBezTo>
                  <a:cubicBezTo>
                    <a:pt x="1362" y="4564"/>
                    <a:pt x="1362" y="4564"/>
                    <a:pt x="1362" y="4564"/>
                  </a:cubicBezTo>
                  <a:cubicBezTo>
                    <a:pt x="1246" y="4495"/>
                    <a:pt x="1246" y="4495"/>
                    <a:pt x="1246" y="4495"/>
                  </a:cubicBezTo>
                  <a:cubicBezTo>
                    <a:pt x="1246" y="4495"/>
                    <a:pt x="1246" y="4495"/>
                    <a:pt x="1246" y="4495"/>
                  </a:cubicBezTo>
                  <a:cubicBezTo>
                    <a:pt x="1246" y="4495"/>
                    <a:pt x="1246" y="4495"/>
                    <a:pt x="1246" y="4495"/>
                  </a:cubicBezTo>
                  <a:cubicBezTo>
                    <a:pt x="1131" y="4426"/>
                    <a:pt x="1131" y="4426"/>
                    <a:pt x="1131" y="4426"/>
                  </a:cubicBezTo>
                  <a:cubicBezTo>
                    <a:pt x="1131" y="4426"/>
                    <a:pt x="1131" y="4426"/>
                    <a:pt x="1131" y="4426"/>
                  </a:cubicBezTo>
                  <a:cubicBezTo>
                    <a:pt x="1131" y="4426"/>
                    <a:pt x="1131" y="4426"/>
                    <a:pt x="1131" y="4426"/>
                  </a:cubicBezTo>
                  <a:cubicBezTo>
                    <a:pt x="1039" y="4449"/>
                    <a:pt x="1039" y="4449"/>
                    <a:pt x="1039" y="4449"/>
                  </a:cubicBezTo>
                  <a:cubicBezTo>
                    <a:pt x="1016" y="4357"/>
                    <a:pt x="1016" y="4357"/>
                    <a:pt x="1016" y="4357"/>
                  </a:cubicBezTo>
                  <a:cubicBezTo>
                    <a:pt x="1016" y="4357"/>
                    <a:pt x="1016" y="4357"/>
                    <a:pt x="1016" y="4357"/>
                  </a:cubicBezTo>
                  <a:cubicBezTo>
                    <a:pt x="1016" y="4357"/>
                    <a:pt x="1016" y="4357"/>
                    <a:pt x="1016" y="4357"/>
                  </a:cubicBezTo>
                  <a:cubicBezTo>
                    <a:pt x="900" y="4288"/>
                    <a:pt x="900" y="4288"/>
                    <a:pt x="900" y="4288"/>
                  </a:cubicBezTo>
                  <a:cubicBezTo>
                    <a:pt x="900" y="4288"/>
                    <a:pt x="900" y="4288"/>
                    <a:pt x="900" y="4288"/>
                  </a:cubicBezTo>
                  <a:cubicBezTo>
                    <a:pt x="900" y="4288"/>
                    <a:pt x="900" y="4288"/>
                    <a:pt x="900" y="4288"/>
                  </a:cubicBezTo>
                  <a:cubicBezTo>
                    <a:pt x="900" y="4288"/>
                    <a:pt x="900" y="4288"/>
                    <a:pt x="900" y="4288"/>
                  </a:cubicBezTo>
                  <a:cubicBezTo>
                    <a:pt x="785" y="4219"/>
                    <a:pt x="785" y="4219"/>
                    <a:pt x="785" y="4219"/>
                  </a:cubicBezTo>
                  <a:cubicBezTo>
                    <a:pt x="785" y="4219"/>
                    <a:pt x="785" y="4219"/>
                    <a:pt x="785" y="4219"/>
                  </a:cubicBezTo>
                  <a:cubicBezTo>
                    <a:pt x="762" y="4127"/>
                    <a:pt x="762" y="4127"/>
                    <a:pt x="762" y="4127"/>
                  </a:cubicBezTo>
                  <a:cubicBezTo>
                    <a:pt x="762" y="4127"/>
                    <a:pt x="762" y="4127"/>
                    <a:pt x="762" y="4127"/>
                  </a:cubicBezTo>
                  <a:cubicBezTo>
                    <a:pt x="762" y="4127"/>
                    <a:pt x="670" y="4150"/>
                    <a:pt x="646" y="4058"/>
                  </a:cubicBezTo>
                  <a:cubicBezTo>
                    <a:pt x="646" y="4058"/>
                    <a:pt x="646" y="4058"/>
                    <a:pt x="646" y="4058"/>
                  </a:cubicBezTo>
                  <a:cubicBezTo>
                    <a:pt x="646" y="4058"/>
                    <a:pt x="646" y="4058"/>
                    <a:pt x="646" y="4058"/>
                  </a:cubicBezTo>
                  <a:cubicBezTo>
                    <a:pt x="623" y="3966"/>
                    <a:pt x="623" y="3966"/>
                    <a:pt x="623" y="3966"/>
                  </a:cubicBezTo>
                  <a:cubicBezTo>
                    <a:pt x="623" y="3966"/>
                    <a:pt x="623" y="3966"/>
                    <a:pt x="623" y="3966"/>
                  </a:cubicBezTo>
                  <a:cubicBezTo>
                    <a:pt x="623" y="3966"/>
                    <a:pt x="623" y="3966"/>
                    <a:pt x="623" y="3966"/>
                  </a:cubicBezTo>
                  <a:cubicBezTo>
                    <a:pt x="508" y="3897"/>
                    <a:pt x="508" y="3897"/>
                    <a:pt x="508" y="3897"/>
                  </a:cubicBezTo>
                  <a:cubicBezTo>
                    <a:pt x="508" y="3897"/>
                    <a:pt x="508" y="3897"/>
                    <a:pt x="508" y="3897"/>
                  </a:cubicBezTo>
                  <a:cubicBezTo>
                    <a:pt x="485" y="3805"/>
                    <a:pt x="485" y="3805"/>
                    <a:pt x="485" y="3805"/>
                  </a:cubicBezTo>
                  <a:cubicBezTo>
                    <a:pt x="485" y="3805"/>
                    <a:pt x="485" y="3805"/>
                    <a:pt x="485" y="3805"/>
                  </a:cubicBezTo>
                  <a:cubicBezTo>
                    <a:pt x="485" y="3805"/>
                    <a:pt x="485" y="3805"/>
                    <a:pt x="485" y="3805"/>
                  </a:cubicBezTo>
                  <a:cubicBezTo>
                    <a:pt x="462" y="3713"/>
                    <a:pt x="462" y="3713"/>
                    <a:pt x="462" y="3713"/>
                  </a:cubicBezTo>
                  <a:cubicBezTo>
                    <a:pt x="462" y="3713"/>
                    <a:pt x="462" y="3713"/>
                    <a:pt x="462" y="3713"/>
                  </a:cubicBezTo>
                  <a:cubicBezTo>
                    <a:pt x="439" y="3620"/>
                    <a:pt x="439" y="3620"/>
                    <a:pt x="439" y="3620"/>
                  </a:cubicBezTo>
                  <a:cubicBezTo>
                    <a:pt x="439" y="3620"/>
                    <a:pt x="439" y="3620"/>
                    <a:pt x="439" y="3620"/>
                  </a:cubicBezTo>
                  <a:cubicBezTo>
                    <a:pt x="439" y="3620"/>
                    <a:pt x="439" y="3620"/>
                    <a:pt x="439" y="3620"/>
                  </a:cubicBezTo>
                  <a:cubicBezTo>
                    <a:pt x="416" y="3528"/>
                    <a:pt x="416" y="3528"/>
                    <a:pt x="416" y="3528"/>
                  </a:cubicBezTo>
                  <a:cubicBezTo>
                    <a:pt x="323" y="3551"/>
                    <a:pt x="323" y="3551"/>
                    <a:pt x="323" y="3551"/>
                  </a:cubicBezTo>
                  <a:cubicBezTo>
                    <a:pt x="300" y="3459"/>
                    <a:pt x="300" y="3459"/>
                    <a:pt x="300" y="3459"/>
                  </a:cubicBezTo>
                  <a:cubicBezTo>
                    <a:pt x="300" y="3459"/>
                    <a:pt x="300" y="3459"/>
                    <a:pt x="300" y="3459"/>
                  </a:cubicBezTo>
                  <a:cubicBezTo>
                    <a:pt x="300" y="3459"/>
                    <a:pt x="300" y="3459"/>
                    <a:pt x="300" y="3459"/>
                  </a:cubicBezTo>
                  <a:cubicBezTo>
                    <a:pt x="277" y="3367"/>
                    <a:pt x="277" y="3367"/>
                    <a:pt x="277" y="3367"/>
                  </a:cubicBezTo>
                  <a:cubicBezTo>
                    <a:pt x="277" y="3367"/>
                    <a:pt x="277" y="3367"/>
                    <a:pt x="277" y="3367"/>
                  </a:cubicBezTo>
                  <a:cubicBezTo>
                    <a:pt x="254" y="3275"/>
                    <a:pt x="254" y="3275"/>
                    <a:pt x="254" y="3275"/>
                  </a:cubicBezTo>
                  <a:cubicBezTo>
                    <a:pt x="254" y="3275"/>
                    <a:pt x="254" y="3275"/>
                    <a:pt x="254" y="3275"/>
                  </a:cubicBezTo>
                  <a:cubicBezTo>
                    <a:pt x="254" y="3275"/>
                    <a:pt x="346" y="3252"/>
                    <a:pt x="323" y="3160"/>
                  </a:cubicBezTo>
                  <a:cubicBezTo>
                    <a:pt x="323" y="3160"/>
                    <a:pt x="323" y="3160"/>
                    <a:pt x="323" y="3160"/>
                  </a:cubicBezTo>
                  <a:cubicBezTo>
                    <a:pt x="323" y="3160"/>
                    <a:pt x="323" y="3160"/>
                    <a:pt x="323" y="3160"/>
                  </a:cubicBezTo>
                  <a:cubicBezTo>
                    <a:pt x="300" y="3068"/>
                    <a:pt x="300" y="3068"/>
                    <a:pt x="300" y="3068"/>
                  </a:cubicBezTo>
                  <a:cubicBezTo>
                    <a:pt x="300" y="3068"/>
                    <a:pt x="300" y="3068"/>
                    <a:pt x="300" y="3068"/>
                  </a:cubicBezTo>
                  <a:cubicBezTo>
                    <a:pt x="277" y="2976"/>
                    <a:pt x="277" y="2976"/>
                    <a:pt x="277" y="2976"/>
                  </a:cubicBezTo>
                  <a:cubicBezTo>
                    <a:pt x="277" y="2976"/>
                    <a:pt x="277" y="2976"/>
                    <a:pt x="277" y="2976"/>
                  </a:cubicBezTo>
                  <a:cubicBezTo>
                    <a:pt x="277" y="2976"/>
                    <a:pt x="277" y="2976"/>
                    <a:pt x="277" y="2976"/>
                  </a:cubicBezTo>
                  <a:cubicBezTo>
                    <a:pt x="254" y="2883"/>
                    <a:pt x="254" y="2883"/>
                    <a:pt x="254" y="2883"/>
                  </a:cubicBezTo>
                  <a:cubicBezTo>
                    <a:pt x="254" y="2883"/>
                    <a:pt x="254" y="2883"/>
                    <a:pt x="254" y="2883"/>
                  </a:cubicBezTo>
                  <a:cubicBezTo>
                    <a:pt x="323" y="2768"/>
                    <a:pt x="323" y="2768"/>
                    <a:pt x="323" y="2768"/>
                  </a:cubicBezTo>
                  <a:cubicBezTo>
                    <a:pt x="323" y="2768"/>
                    <a:pt x="323" y="2768"/>
                    <a:pt x="323" y="2768"/>
                  </a:cubicBezTo>
                  <a:cubicBezTo>
                    <a:pt x="323" y="2768"/>
                    <a:pt x="323" y="2768"/>
                    <a:pt x="323" y="2768"/>
                  </a:cubicBezTo>
                  <a:cubicBezTo>
                    <a:pt x="300" y="2676"/>
                    <a:pt x="300" y="2676"/>
                    <a:pt x="300" y="2676"/>
                  </a:cubicBezTo>
                  <a:cubicBezTo>
                    <a:pt x="300" y="2676"/>
                    <a:pt x="300" y="2676"/>
                    <a:pt x="300" y="2676"/>
                  </a:cubicBezTo>
                  <a:cubicBezTo>
                    <a:pt x="300" y="2676"/>
                    <a:pt x="300" y="2676"/>
                    <a:pt x="277" y="2584"/>
                  </a:cubicBezTo>
                  <a:cubicBezTo>
                    <a:pt x="369" y="2561"/>
                    <a:pt x="369" y="2561"/>
                    <a:pt x="369" y="2561"/>
                  </a:cubicBezTo>
                  <a:cubicBezTo>
                    <a:pt x="369" y="2561"/>
                    <a:pt x="369" y="2561"/>
                    <a:pt x="369" y="2561"/>
                  </a:cubicBezTo>
                  <a:cubicBezTo>
                    <a:pt x="346" y="2469"/>
                    <a:pt x="346" y="2469"/>
                    <a:pt x="346" y="2469"/>
                  </a:cubicBezTo>
                  <a:cubicBezTo>
                    <a:pt x="346" y="2469"/>
                    <a:pt x="346" y="2469"/>
                    <a:pt x="346" y="2469"/>
                  </a:cubicBezTo>
                  <a:cubicBezTo>
                    <a:pt x="346" y="2469"/>
                    <a:pt x="346" y="2469"/>
                    <a:pt x="346" y="2469"/>
                  </a:cubicBezTo>
                  <a:cubicBezTo>
                    <a:pt x="438" y="2445"/>
                    <a:pt x="415" y="2353"/>
                    <a:pt x="415" y="2353"/>
                  </a:cubicBezTo>
                  <a:cubicBezTo>
                    <a:pt x="415" y="2353"/>
                    <a:pt x="415" y="2353"/>
                    <a:pt x="415" y="2353"/>
                  </a:cubicBezTo>
                  <a:cubicBezTo>
                    <a:pt x="415" y="2353"/>
                    <a:pt x="415" y="2353"/>
                    <a:pt x="415" y="2353"/>
                  </a:cubicBezTo>
                  <a:cubicBezTo>
                    <a:pt x="392" y="2261"/>
                    <a:pt x="392" y="2261"/>
                    <a:pt x="392" y="2261"/>
                  </a:cubicBezTo>
                  <a:cubicBezTo>
                    <a:pt x="484" y="2238"/>
                    <a:pt x="484" y="2238"/>
                    <a:pt x="484" y="2238"/>
                  </a:cubicBezTo>
                  <a:cubicBezTo>
                    <a:pt x="484" y="2238"/>
                    <a:pt x="484" y="2238"/>
                    <a:pt x="484" y="2238"/>
                  </a:cubicBezTo>
                  <a:cubicBezTo>
                    <a:pt x="461" y="2146"/>
                    <a:pt x="461" y="2146"/>
                    <a:pt x="461" y="2146"/>
                  </a:cubicBezTo>
                  <a:cubicBezTo>
                    <a:pt x="553" y="2123"/>
                    <a:pt x="553" y="2123"/>
                    <a:pt x="553" y="2123"/>
                  </a:cubicBezTo>
                  <a:cubicBezTo>
                    <a:pt x="553" y="2123"/>
                    <a:pt x="553" y="2123"/>
                    <a:pt x="553" y="2123"/>
                  </a:cubicBezTo>
                  <a:cubicBezTo>
                    <a:pt x="553" y="2123"/>
                    <a:pt x="553" y="2123"/>
                    <a:pt x="553" y="2123"/>
                  </a:cubicBezTo>
                  <a:cubicBezTo>
                    <a:pt x="530" y="2031"/>
                    <a:pt x="530" y="2031"/>
                    <a:pt x="530" y="2031"/>
                  </a:cubicBezTo>
                  <a:cubicBezTo>
                    <a:pt x="622" y="2008"/>
                    <a:pt x="622" y="2008"/>
                    <a:pt x="622" y="2008"/>
                  </a:cubicBezTo>
                  <a:cubicBezTo>
                    <a:pt x="622" y="2008"/>
                    <a:pt x="622" y="2008"/>
                    <a:pt x="622" y="2008"/>
                  </a:cubicBezTo>
                  <a:cubicBezTo>
                    <a:pt x="622" y="2008"/>
                    <a:pt x="622" y="2008"/>
                    <a:pt x="622" y="2008"/>
                  </a:cubicBezTo>
                  <a:cubicBezTo>
                    <a:pt x="691" y="1892"/>
                    <a:pt x="691" y="1892"/>
                    <a:pt x="691" y="1892"/>
                  </a:cubicBezTo>
                  <a:cubicBezTo>
                    <a:pt x="691" y="1892"/>
                    <a:pt x="691" y="1892"/>
                    <a:pt x="691" y="1892"/>
                  </a:cubicBezTo>
                  <a:cubicBezTo>
                    <a:pt x="784" y="1869"/>
                    <a:pt x="784" y="1869"/>
                    <a:pt x="784" y="1869"/>
                  </a:cubicBezTo>
                  <a:cubicBezTo>
                    <a:pt x="784" y="1869"/>
                    <a:pt x="784" y="1869"/>
                    <a:pt x="784" y="1869"/>
                  </a:cubicBezTo>
                  <a:cubicBezTo>
                    <a:pt x="760" y="1777"/>
                    <a:pt x="760" y="1777"/>
                    <a:pt x="760" y="1777"/>
                  </a:cubicBezTo>
                  <a:cubicBezTo>
                    <a:pt x="853" y="1754"/>
                    <a:pt x="853" y="1754"/>
                    <a:pt x="853" y="1754"/>
                  </a:cubicBezTo>
                  <a:cubicBezTo>
                    <a:pt x="853" y="1754"/>
                    <a:pt x="853" y="1754"/>
                    <a:pt x="853" y="1754"/>
                  </a:cubicBezTo>
                  <a:cubicBezTo>
                    <a:pt x="853" y="1754"/>
                    <a:pt x="853" y="1754"/>
                    <a:pt x="853" y="1754"/>
                  </a:cubicBezTo>
                  <a:cubicBezTo>
                    <a:pt x="945" y="1731"/>
                    <a:pt x="945" y="1731"/>
                    <a:pt x="945" y="1731"/>
                  </a:cubicBezTo>
                  <a:cubicBezTo>
                    <a:pt x="922" y="1639"/>
                    <a:pt x="922" y="1639"/>
                    <a:pt x="922" y="1639"/>
                  </a:cubicBezTo>
                  <a:cubicBezTo>
                    <a:pt x="1014" y="1615"/>
                    <a:pt x="1014" y="1615"/>
                    <a:pt x="1014" y="1615"/>
                  </a:cubicBezTo>
                  <a:cubicBezTo>
                    <a:pt x="1014" y="1615"/>
                    <a:pt x="1014" y="1615"/>
                    <a:pt x="1014" y="1615"/>
                  </a:cubicBezTo>
                  <a:cubicBezTo>
                    <a:pt x="1014" y="1615"/>
                    <a:pt x="1014" y="1615"/>
                    <a:pt x="1014" y="1615"/>
                  </a:cubicBezTo>
                  <a:cubicBezTo>
                    <a:pt x="1106" y="1592"/>
                    <a:pt x="1106" y="1592"/>
                    <a:pt x="1106" y="1592"/>
                  </a:cubicBezTo>
                  <a:cubicBezTo>
                    <a:pt x="1106" y="1592"/>
                    <a:pt x="1106" y="1592"/>
                    <a:pt x="1106" y="1592"/>
                  </a:cubicBezTo>
                  <a:cubicBezTo>
                    <a:pt x="1106" y="1592"/>
                    <a:pt x="1106" y="1592"/>
                    <a:pt x="1106" y="1592"/>
                  </a:cubicBezTo>
                  <a:cubicBezTo>
                    <a:pt x="1199" y="1569"/>
                    <a:pt x="1199" y="1569"/>
                    <a:pt x="1199" y="1569"/>
                  </a:cubicBezTo>
                  <a:cubicBezTo>
                    <a:pt x="1199" y="1569"/>
                    <a:pt x="1199" y="1569"/>
                    <a:pt x="1199" y="1569"/>
                  </a:cubicBezTo>
                  <a:cubicBezTo>
                    <a:pt x="1268" y="1454"/>
                    <a:pt x="1268" y="1454"/>
                    <a:pt x="1268" y="1454"/>
                  </a:cubicBezTo>
                  <a:cubicBezTo>
                    <a:pt x="1268" y="1454"/>
                    <a:pt x="1268" y="1454"/>
                    <a:pt x="1268" y="1454"/>
                  </a:cubicBezTo>
                  <a:cubicBezTo>
                    <a:pt x="1268" y="1454"/>
                    <a:pt x="1268" y="1454"/>
                    <a:pt x="1268" y="1454"/>
                  </a:cubicBezTo>
                  <a:cubicBezTo>
                    <a:pt x="1360" y="1431"/>
                    <a:pt x="1360" y="1431"/>
                    <a:pt x="1360" y="1431"/>
                  </a:cubicBezTo>
                  <a:cubicBezTo>
                    <a:pt x="1360" y="1431"/>
                    <a:pt x="1360" y="1431"/>
                    <a:pt x="1360" y="1431"/>
                  </a:cubicBezTo>
                  <a:cubicBezTo>
                    <a:pt x="1452" y="1408"/>
                    <a:pt x="1452" y="1408"/>
                    <a:pt x="1452" y="1408"/>
                  </a:cubicBezTo>
                  <a:cubicBezTo>
                    <a:pt x="1452" y="1408"/>
                    <a:pt x="1452" y="1408"/>
                    <a:pt x="1452" y="1408"/>
                  </a:cubicBezTo>
                  <a:cubicBezTo>
                    <a:pt x="1452" y="1408"/>
                    <a:pt x="1452" y="1408"/>
                    <a:pt x="1544" y="1384"/>
                  </a:cubicBezTo>
                  <a:cubicBezTo>
                    <a:pt x="1544" y="1384"/>
                    <a:pt x="1544" y="1384"/>
                    <a:pt x="1544" y="1384"/>
                  </a:cubicBezTo>
                  <a:cubicBezTo>
                    <a:pt x="1544" y="1384"/>
                    <a:pt x="1544" y="1384"/>
                    <a:pt x="1544" y="1384"/>
                  </a:cubicBezTo>
                  <a:cubicBezTo>
                    <a:pt x="1637" y="1361"/>
                    <a:pt x="1637" y="1361"/>
                    <a:pt x="1637" y="1361"/>
                  </a:cubicBezTo>
                  <a:cubicBezTo>
                    <a:pt x="1637" y="1361"/>
                    <a:pt x="1637" y="1361"/>
                    <a:pt x="1637" y="1361"/>
                  </a:cubicBezTo>
                  <a:cubicBezTo>
                    <a:pt x="1729" y="1338"/>
                    <a:pt x="1729" y="1338"/>
                    <a:pt x="1729" y="1338"/>
                  </a:cubicBezTo>
                  <a:cubicBezTo>
                    <a:pt x="1729" y="1338"/>
                    <a:pt x="1821" y="1315"/>
                    <a:pt x="1936" y="1384"/>
                  </a:cubicBezTo>
                  <a:cubicBezTo>
                    <a:pt x="1936" y="1384"/>
                    <a:pt x="1936" y="1384"/>
                    <a:pt x="2029" y="1361"/>
                  </a:cubicBezTo>
                  <a:cubicBezTo>
                    <a:pt x="2006" y="1269"/>
                    <a:pt x="2075" y="1154"/>
                    <a:pt x="2052" y="1061"/>
                  </a:cubicBezTo>
                  <a:cubicBezTo>
                    <a:pt x="2052" y="1061"/>
                    <a:pt x="2052" y="1061"/>
                    <a:pt x="2052" y="1061"/>
                  </a:cubicBezTo>
                  <a:cubicBezTo>
                    <a:pt x="2144" y="1038"/>
                    <a:pt x="2144" y="1038"/>
                    <a:pt x="2144" y="1038"/>
                  </a:cubicBezTo>
                  <a:cubicBezTo>
                    <a:pt x="2144" y="1038"/>
                    <a:pt x="2144" y="1038"/>
                    <a:pt x="2144" y="1038"/>
                  </a:cubicBezTo>
                  <a:cubicBezTo>
                    <a:pt x="2121" y="946"/>
                    <a:pt x="2121" y="946"/>
                    <a:pt x="2121" y="946"/>
                  </a:cubicBezTo>
                  <a:cubicBezTo>
                    <a:pt x="2121" y="946"/>
                    <a:pt x="2121" y="946"/>
                    <a:pt x="2121" y="946"/>
                  </a:cubicBezTo>
                  <a:cubicBezTo>
                    <a:pt x="2121" y="946"/>
                    <a:pt x="2121" y="946"/>
                    <a:pt x="2121" y="946"/>
                  </a:cubicBezTo>
                  <a:cubicBezTo>
                    <a:pt x="2121" y="946"/>
                    <a:pt x="2121" y="946"/>
                    <a:pt x="2121" y="946"/>
                  </a:cubicBezTo>
                  <a:cubicBezTo>
                    <a:pt x="2213" y="923"/>
                    <a:pt x="2190" y="831"/>
                    <a:pt x="2190" y="831"/>
                  </a:cubicBezTo>
                  <a:cubicBezTo>
                    <a:pt x="2190" y="831"/>
                    <a:pt x="2190" y="831"/>
                    <a:pt x="2190" y="831"/>
                  </a:cubicBezTo>
                  <a:cubicBezTo>
                    <a:pt x="2190" y="831"/>
                    <a:pt x="2190" y="831"/>
                    <a:pt x="2190" y="831"/>
                  </a:cubicBezTo>
                  <a:cubicBezTo>
                    <a:pt x="2190" y="831"/>
                    <a:pt x="2190" y="831"/>
                    <a:pt x="2190" y="831"/>
                  </a:cubicBezTo>
                  <a:cubicBezTo>
                    <a:pt x="2282" y="808"/>
                    <a:pt x="2282" y="808"/>
                    <a:pt x="2282" y="808"/>
                  </a:cubicBezTo>
                  <a:cubicBezTo>
                    <a:pt x="2259" y="716"/>
                    <a:pt x="2259" y="716"/>
                    <a:pt x="2259" y="716"/>
                  </a:cubicBezTo>
                  <a:cubicBezTo>
                    <a:pt x="2259" y="716"/>
                    <a:pt x="2259" y="716"/>
                    <a:pt x="2259" y="716"/>
                  </a:cubicBezTo>
                  <a:cubicBezTo>
                    <a:pt x="2259" y="716"/>
                    <a:pt x="2259" y="716"/>
                    <a:pt x="2259" y="716"/>
                  </a:cubicBezTo>
                  <a:cubicBezTo>
                    <a:pt x="2351" y="692"/>
                    <a:pt x="2351" y="692"/>
                    <a:pt x="2351" y="692"/>
                  </a:cubicBezTo>
                  <a:cubicBezTo>
                    <a:pt x="2351" y="692"/>
                    <a:pt x="2351" y="692"/>
                    <a:pt x="2351" y="692"/>
                  </a:cubicBezTo>
                  <a:cubicBezTo>
                    <a:pt x="2351" y="692"/>
                    <a:pt x="2351" y="692"/>
                    <a:pt x="2351" y="692"/>
                  </a:cubicBezTo>
                  <a:cubicBezTo>
                    <a:pt x="2328" y="600"/>
                    <a:pt x="2328" y="600"/>
                    <a:pt x="2328" y="600"/>
                  </a:cubicBezTo>
                  <a:cubicBezTo>
                    <a:pt x="2420" y="577"/>
                    <a:pt x="2420" y="577"/>
                    <a:pt x="2420" y="577"/>
                  </a:cubicBezTo>
                  <a:cubicBezTo>
                    <a:pt x="2420" y="577"/>
                    <a:pt x="2420" y="577"/>
                    <a:pt x="2420" y="577"/>
                  </a:cubicBezTo>
                  <a:cubicBezTo>
                    <a:pt x="2420" y="577"/>
                    <a:pt x="2420" y="577"/>
                    <a:pt x="2420" y="577"/>
                  </a:cubicBezTo>
                  <a:cubicBezTo>
                    <a:pt x="2513" y="554"/>
                    <a:pt x="2513" y="554"/>
                    <a:pt x="2513" y="554"/>
                  </a:cubicBezTo>
                  <a:cubicBezTo>
                    <a:pt x="2513" y="554"/>
                    <a:pt x="2513" y="554"/>
                    <a:pt x="2513" y="554"/>
                  </a:cubicBezTo>
                  <a:cubicBezTo>
                    <a:pt x="2513" y="554"/>
                    <a:pt x="2513" y="554"/>
                    <a:pt x="2513" y="554"/>
                  </a:cubicBezTo>
                  <a:cubicBezTo>
                    <a:pt x="2513" y="554"/>
                    <a:pt x="2513" y="554"/>
                    <a:pt x="2513" y="554"/>
                  </a:cubicBezTo>
                  <a:cubicBezTo>
                    <a:pt x="2582" y="439"/>
                    <a:pt x="2582" y="439"/>
                    <a:pt x="2582" y="439"/>
                  </a:cubicBezTo>
                  <a:cubicBezTo>
                    <a:pt x="2582" y="439"/>
                    <a:pt x="2582" y="439"/>
                    <a:pt x="2582" y="439"/>
                  </a:cubicBezTo>
                  <a:cubicBezTo>
                    <a:pt x="2582" y="439"/>
                    <a:pt x="2582" y="439"/>
                    <a:pt x="2582" y="439"/>
                  </a:cubicBezTo>
                  <a:cubicBezTo>
                    <a:pt x="2674" y="416"/>
                    <a:pt x="2674" y="416"/>
                    <a:pt x="2674" y="416"/>
                  </a:cubicBezTo>
                  <a:cubicBezTo>
                    <a:pt x="2674" y="416"/>
                    <a:pt x="2674" y="416"/>
                    <a:pt x="2674" y="416"/>
                  </a:cubicBezTo>
                  <a:cubicBezTo>
                    <a:pt x="2674" y="416"/>
                    <a:pt x="2674" y="416"/>
                    <a:pt x="2674" y="416"/>
                  </a:cubicBezTo>
                  <a:cubicBezTo>
                    <a:pt x="2674" y="416"/>
                    <a:pt x="2674" y="416"/>
                    <a:pt x="2674" y="416"/>
                  </a:cubicBezTo>
                  <a:cubicBezTo>
                    <a:pt x="2766" y="392"/>
                    <a:pt x="2766" y="392"/>
                    <a:pt x="2766" y="392"/>
                  </a:cubicBezTo>
                  <a:cubicBezTo>
                    <a:pt x="2766" y="392"/>
                    <a:pt x="2766" y="392"/>
                    <a:pt x="2766" y="392"/>
                  </a:cubicBezTo>
                  <a:cubicBezTo>
                    <a:pt x="2766" y="392"/>
                    <a:pt x="2766" y="392"/>
                    <a:pt x="2766" y="392"/>
                  </a:cubicBezTo>
                  <a:cubicBezTo>
                    <a:pt x="2858" y="369"/>
                    <a:pt x="2858" y="369"/>
                    <a:pt x="2858" y="369"/>
                  </a:cubicBezTo>
                  <a:cubicBezTo>
                    <a:pt x="2858" y="369"/>
                    <a:pt x="2858" y="369"/>
                    <a:pt x="2858" y="369"/>
                  </a:cubicBezTo>
                  <a:cubicBezTo>
                    <a:pt x="2858" y="369"/>
                    <a:pt x="2858" y="369"/>
                    <a:pt x="2858" y="369"/>
                  </a:cubicBezTo>
                  <a:cubicBezTo>
                    <a:pt x="2951" y="346"/>
                    <a:pt x="2951" y="346"/>
                    <a:pt x="2951" y="346"/>
                  </a:cubicBezTo>
                  <a:cubicBezTo>
                    <a:pt x="2951" y="346"/>
                    <a:pt x="2951" y="346"/>
                    <a:pt x="2951" y="346"/>
                  </a:cubicBezTo>
                  <a:cubicBezTo>
                    <a:pt x="2951" y="346"/>
                    <a:pt x="2951" y="346"/>
                    <a:pt x="2951" y="346"/>
                  </a:cubicBezTo>
                  <a:cubicBezTo>
                    <a:pt x="3043" y="323"/>
                    <a:pt x="3043" y="323"/>
                    <a:pt x="3043" y="323"/>
                  </a:cubicBezTo>
                  <a:cubicBezTo>
                    <a:pt x="3043" y="323"/>
                    <a:pt x="3043" y="323"/>
                    <a:pt x="3043" y="323"/>
                  </a:cubicBezTo>
                  <a:cubicBezTo>
                    <a:pt x="3043" y="323"/>
                    <a:pt x="3043" y="323"/>
                    <a:pt x="3043" y="323"/>
                  </a:cubicBezTo>
                  <a:cubicBezTo>
                    <a:pt x="3135" y="300"/>
                    <a:pt x="3135" y="300"/>
                    <a:pt x="3135" y="300"/>
                  </a:cubicBezTo>
                  <a:cubicBezTo>
                    <a:pt x="3135" y="300"/>
                    <a:pt x="3135" y="300"/>
                    <a:pt x="3135" y="300"/>
                  </a:cubicBezTo>
                  <a:cubicBezTo>
                    <a:pt x="3135" y="300"/>
                    <a:pt x="3135" y="300"/>
                    <a:pt x="3135" y="300"/>
                  </a:cubicBezTo>
                  <a:cubicBezTo>
                    <a:pt x="3135" y="300"/>
                    <a:pt x="3135" y="300"/>
                    <a:pt x="3227" y="277"/>
                  </a:cubicBezTo>
                  <a:cubicBezTo>
                    <a:pt x="3227" y="277"/>
                    <a:pt x="3227" y="277"/>
                    <a:pt x="3227" y="277"/>
                  </a:cubicBezTo>
                  <a:cubicBezTo>
                    <a:pt x="3227" y="277"/>
                    <a:pt x="3227" y="277"/>
                    <a:pt x="3227" y="277"/>
                  </a:cubicBezTo>
                  <a:cubicBezTo>
                    <a:pt x="3227" y="277"/>
                    <a:pt x="3227" y="277"/>
                    <a:pt x="3227" y="277"/>
                  </a:cubicBezTo>
                  <a:cubicBezTo>
                    <a:pt x="3320" y="254"/>
                    <a:pt x="3320" y="254"/>
                    <a:pt x="3320" y="254"/>
                  </a:cubicBezTo>
                  <a:cubicBezTo>
                    <a:pt x="3343" y="346"/>
                    <a:pt x="3343" y="346"/>
                    <a:pt x="3343" y="346"/>
                  </a:cubicBezTo>
                  <a:cubicBezTo>
                    <a:pt x="3343" y="346"/>
                    <a:pt x="3343" y="346"/>
                    <a:pt x="3343" y="346"/>
                  </a:cubicBezTo>
                  <a:cubicBezTo>
                    <a:pt x="3435" y="323"/>
                    <a:pt x="3435" y="323"/>
                    <a:pt x="3435" y="323"/>
                  </a:cubicBezTo>
                  <a:cubicBezTo>
                    <a:pt x="3435" y="323"/>
                    <a:pt x="3435" y="323"/>
                    <a:pt x="3435" y="323"/>
                  </a:cubicBezTo>
                  <a:cubicBezTo>
                    <a:pt x="3435" y="323"/>
                    <a:pt x="3435" y="323"/>
                    <a:pt x="3435" y="323"/>
                  </a:cubicBezTo>
                  <a:cubicBezTo>
                    <a:pt x="3435" y="323"/>
                    <a:pt x="3435" y="323"/>
                    <a:pt x="3527" y="300"/>
                  </a:cubicBezTo>
                  <a:cubicBezTo>
                    <a:pt x="3527" y="300"/>
                    <a:pt x="3527" y="300"/>
                    <a:pt x="3527" y="300"/>
                  </a:cubicBezTo>
                  <a:cubicBezTo>
                    <a:pt x="3527" y="300"/>
                    <a:pt x="3527" y="300"/>
                    <a:pt x="3550" y="392"/>
                  </a:cubicBezTo>
                  <a:cubicBezTo>
                    <a:pt x="3550" y="392"/>
                    <a:pt x="3550" y="392"/>
                    <a:pt x="3550" y="392"/>
                  </a:cubicBezTo>
                  <a:cubicBezTo>
                    <a:pt x="3642" y="368"/>
                    <a:pt x="3642" y="368"/>
                    <a:pt x="3642" y="368"/>
                  </a:cubicBezTo>
                  <a:cubicBezTo>
                    <a:pt x="3642" y="368"/>
                    <a:pt x="3642" y="368"/>
                    <a:pt x="3642" y="368"/>
                  </a:cubicBezTo>
                  <a:cubicBezTo>
                    <a:pt x="3642" y="368"/>
                    <a:pt x="3642" y="368"/>
                    <a:pt x="3642" y="368"/>
                  </a:cubicBezTo>
                  <a:cubicBezTo>
                    <a:pt x="3642" y="368"/>
                    <a:pt x="3642" y="368"/>
                    <a:pt x="3642" y="368"/>
                  </a:cubicBezTo>
                  <a:cubicBezTo>
                    <a:pt x="3758" y="437"/>
                    <a:pt x="3758" y="437"/>
                    <a:pt x="3758" y="437"/>
                  </a:cubicBezTo>
                  <a:cubicBezTo>
                    <a:pt x="3758" y="437"/>
                    <a:pt x="3758" y="437"/>
                    <a:pt x="3758" y="437"/>
                  </a:cubicBezTo>
                  <a:cubicBezTo>
                    <a:pt x="3758" y="437"/>
                    <a:pt x="3758" y="437"/>
                    <a:pt x="3758" y="437"/>
                  </a:cubicBezTo>
                  <a:cubicBezTo>
                    <a:pt x="3758" y="437"/>
                    <a:pt x="3758" y="437"/>
                    <a:pt x="3758" y="437"/>
                  </a:cubicBezTo>
                  <a:cubicBezTo>
                    <a:pt x="3850" y="414"/>
                    <a:pt x="3850" y="414"/>
                    <a:pt x="3850" y="414"/>
                  </a:cubicBezTo>
                  <a:cubicBezTo>
                    <a:pt x="3873" y="506"/>
                    <a:pt x="3873" y="506"/>
                    <a:pt x="3873" y="506"/>
                  </a:cubicBezTo>
                  <a:cubicBezTo>
                    <a:pt x="3873" y="506"/>
                    <a:pt x="3873" y="506"/>
                    <a:pt x="3873" y="506"/>
                  </a:cubicBezTo>
                  <a:cubicBezTo>
                    <a:pt x="3873" y="506"/>
                    <a:pt x="3873" y="506"/>
                    <a:pt x="3873" y="506"/>
                  </a:cubicBezTo>
                  <a:cubicBezTo>
                    <a:pt x="3873" y="506"/>
                    <a:pt x="3873" y="506"/>
                    <a:pt x="3873" y="506"/>
                  </a:cubicBezTo>
                  <a:cubicBezTo>
                    <a:pt x="3965" y="483"/>
                    <a:pt x="3965" y="483"/>
                    <a:pt x="3965" y="483"/>
                  </a:cubicBezTo>
                  <a:cubicBezTo>
                    <a:pt x="3989" y="575"/>
                    <a:pt x="3989" y="575"/>
                    <a:pt x="3989" y="575"/>
                  </a:cubicBezTo>
                  <a:cubicBezTo>
                    <a:pt x="3989" y="575"/>
                    <a:pt x="3989" y="575"/>
                    <a:pt x="3989" y="575"/>
                  </a:cubicBezTo>
                  <a:cubicBezTo>
                    <a:pt x="3989" y="575"/>
                    <a:pt x="3989" y="575"/>
                    <a:pt x="3989" y="575"/>
                  </a:cubicBezTo>
                  <a:cubicBezTo>
                    <a:pt x="4012" y="668"/>
                    <a:pt x="4012" y="668"/>
                    <a:pt x="4012" y="668"/>
                  </a:cubicBezTo>
                  <a:cubicBezTo>
                    <a:pt x="4104" y="644"/>
                    <a:pt x="4104" y="644"/>
                    <a:pt x="4104" y="644"/>
                  </a:cubicBezTo>
                  <a:cubicBezTo>
                    <a:pt x="4104" y="644"/>
                    <a:pt x="4104" y="644"/>
                    <a:pt x="4104" y="644"/>
                  </a:cubicBezTo>
                  <a:cubicBezTo>
                    <a:pt x="4104" y="644"/>
                    <a:pt x="4104" y="644"/>
                    <a:pt x="4104" y="644"/>
                  </a:cubicBezTo>
                  <a:cubicBezTo>
                    <a:pt x="4104" y="644"/>
                    <a:pt x="4104" y="644"/>
                    <a:pt x="4104" y="644"/>
                  </a:cubicBezTo>
                  <a:cubicBezTo>
                    <a:pt x="4127" y="737"/>
                    <a:pt x="4127" y="737"/>
                    <a:pt x="4127" y="737"/>
                  </a:cubicBezTo>
                  <a:cubicBezTo>
                    <a:pt x="4127" y="737"/>
                    <a:pt x="4127" y="737"/>
                    <a:pt x="4127" y="737"/>
                  </a:cubicBezTo>
                  <a:cubicBezTo>
                    <a:pt x="4127" y="737"/>
                    <a:pt x="4127" y="737"/>
                    <a:pt x="4127" y="737"/>
                  </a:cubicBezTo>
                  <a:cubicBezTo>
                    <a:pt x="4150" y="829"/>
                    <a:pt x="4150" y="829"/>
                    <a:pt x="4150" y="829"/>
                  </a:cubicBezTo>
                  <a:cubicBezTo>
                    <a:pt x="4242" y="806"/>
                    <a:pt x="4242" y="806"/>
                    <a:pt x="4242" y="806"/>
                  </a:cubicBezTo>
                  <a:cubicBezTo>
                    <a:pt x="4242" y="806"/>
                    <a:pt x="4242" y="806"/>
                    <a:pt x="4242" y="806"/>
                  </a:cubicBezTo>
                  <a:cubicBezTo>
                    <a:pt x="4265" y="898"/>
                    <a:pt x="4265" y="898"/>
                    <a:pt x="4265" y="898"/>
                  </a:cubicBezTo>
                  <a:cubicBezTo>
                    <a:pt x="4265" y="898"/>
                    <a:pt x="4265" y="898"/>
                    <a:pt x="4265" y="898"/>
                  </a:cubicBezTo>
                  <a:cubicBezTo>
                    <a:pt x="4265" y="898"/>
                    <a:pt x="4265" y="898"/>
                    <a:pt x="4265" y="898"/>
                  </a:cubicBezTo>
                  <a:cubicBezTo>
                    <a:pt x="4265" y="898"/>
                    <a:pt x="4265" y="898"/>
                    <a:pt x="4265" y="898"/>
                  </a:cubicBezTo>
                  <a:cubicBezTo>
                    <a:pt x="4289" y="990"/>
                    <a:pt x="4289" y="990"/>
                    <a:pt x="4289" y="990"/>
                  </a:cubicBezTo>
                  <a:cubicBezTo>
                    <a:pt x="4289" y="990"/>
                    <a:pt x="4289" y="990"/>
                    <a:pt x="4289" y="990"/>
                  </a:cubicBezTo>
                  <a:cubicBezTo>
                    <a:pt x="4289" y="990"/>
                    <a:pt x="4289" y="990"/>
                    <a:pt x="4289" y="990"/>
                  </a:cubicBezTo>
                  <a:cubicBezTo>
                    <a:pt x="4312" y="1082"/>
                    <a:pt x="4312" y="1082"/>
                    <a:pt x="4312" y="1082"/>
                  </a:cubicBezTo>
                  <a:cubicBezTo>
                    <a:pt x="4312" y="1082"/>
                    <a:pt x="4312" y="1082"/>
                    <a:pt x="4312" y="1082"/>
                  </a:cubicBezTo>
                  <a:cubicBezTo>
                    <a:pt x="4312" y="1082"/>
                    <a:pt x="4312" y="1082"/>
                    <a:pt x="4312" y="1082"/>
                  </a:cubicBezTo>
                  <a:cubicBezTo>
                    <a:pt x="4335" y="1174"/>
                    <a:pt x="4450" y="1243"/>
                    <a:pt x="4381" y="1358"/>
                  </a:cubicBezTo>
                  <a:cubicBezTo>
                    <a:pt x="4473" y="1335"/>
                    <a:pt x="4473" y="1335"/>
                    <a:pt x="4473" y="1335"/>
                  </a:cubicBezTo>
                  <a:cubicBezTo>
                    <a:pt x="4565" y="1312"/>
                    <a:pt x="4658" y="1289"/>
                    <a:pt x="4773" y="1358"/>
                  </a:cubicBezTo>
                  <a:cubicBezTo>
                    <a:pt x="4773" y="1358"/>
                    <a:pt x="4773" y="1358"/>
                    <a:pt x="4773" y="1358"/>
                  </a:cubicBezTo>
                  <a:cubicBezTo>
                    <a:pt x="4773" y="1358"/>
                    <a:pt x="4773" y="1358"/>
                    <a:pt x="4773" y="1358"/>
                  </a:cubicBezTo>
                  <a:cubicBezTo>
                    <a:pt x="4865" y="1335"/>
                    <a:pt x="4865" y="1335"/>
                    <a:pt x="4865" y="1335"/>
                  </a:cubicBezTo>
                  <a:cubicBezTo>
                    <a:pt x="4865" y="1335"/>
                    <a:pt x="4865" y="1335"/>
                    <a:pt x="4865" y="1335"/>
                  </a:cubicBezTo>
                  <a:cubicBezTo>
                    <a:pt x="4888" y="1427"/>
                    <a:pt x="4888" y="1427"/>
                    <a:pt x="4888" y="1427"/>
                  </a:cubicBezTo>
                  <a:cubicBezTo>
                    <a:pt x="4981" y="1404"/>
                    <a:pt x="4981" y="1404"/>
                    <a:pt x="4981" y="1404"/>
                  </a:cubicBezTo>
                  <a:cubicBezTo>
                    <a:pt x="4981" y="1404"/>
                    <a:pt x="4981" y="1404"/>
                    <a:pt x="4981" y="1404"/>
                  </a:cubicBezTo>
                  <a:cubicBezTo>
                    <a:pt x="4981" y="1404"/>
                    <a:pt x="4981" y="1404"/>
                    <a:pt x="5073" y="1381"/>
                  </a:cubicBezTo>
                  <a:cubicBezTo>
                    <a:pt x="5073" y="1381"/>
                    <a:pt x="5073" y="1381"/>
                    <a:pt x="5073" y="1381"/>
                  </a:cubicBezTo>
                  <a:cubicBezTo>
                    <a:pt x="5096" y="1473"/>
                    <a:pt x="5096" y="1473"/>
                    <a:pt x="5096" y="1473"/>
                  </a:cubicBezTo>
                  <a:cubicBezTo>
                    <a:pt x="5188" y="1450"/>
                    <a:pt x="5188" y="1450"/>
                    <a:pt x="5188" y="1450"/>
                  </a:cubicBezTo>
                  <a:cubicBezTo>
                    <a:pt x="5188" y="1450"/>
                    <a:pt x="5188" y="1450"/>
                    <a:pt x="5188" y="1450"/>
                  </a:cubicBezTo>
                  <a:cubicBezTo>
                    <a:pt x="5188" y="1450"/>
                    <a:pt x="5188" y="1450"/>
                    <a:pt x="5188" y="1450"/>
                  </a:cubicBezTo>
                  <a:cubicBezTo>
                    <a:pt x="5304" y="1519"/>
                    <a:pt x="5304" y="1519"/>
                    <a:pt x="5304" y="1519"/>
                  </a:cubicBezTo>
                  <a:cubicBezTo>
                    <a:pt x="5304" y="1519"/>
                    <a:pt x="5304" y="1519"/>
                    <a:pt x="5304" y="1519"/>
                  </a:cubicBezTo>
                  <a:cubicBezTo>
                    <a:pt x="5304" y="1519"/>
                    <a:pt x="5304" y="1519"/>
                    <a:pt x="5304" y="1519"/>
                  </a:cubicBezTo>
                  <a:cubicBezTo>
                    <a:pt x="5304" y="1519"/>
                    <a:pt x="5304" y="1519"/>
                    <a:pt x="5304" y="1519"/>
                  </a:cubicBezTo>
                  <a:cubicBezTo>
                    <a:pt x="5419" y="1588"/>
                    <a:pt x="5419" y="1588"/>
                    <a:pt x="5419" y="1588"/>
                  </a:cubicBezTo>
                  <a:cubicBezTo>
                    <a:pt x="5419" y="1588"/>
                    <a:pt x="5419" y="1588"/>
                    <a:pt x="5419" y="1588"/>
                  </a:cubicBezTo>
                  <a:cubicBezTo>
                    <a:pt x="5419" y="1588"/>
                    <a:pt x="5419" y="1588"/>
                    <a:pt x="5419" y="1588"/>
                  </a:cubicBezTo>
                  <a:cubicBezTo>
                    <a:pt x="5534" y="1657"/>
                    <a:pt x="5534" y="1657"/>
                    <a:pt x="5534" y="1657"/>
                  </a:cubicBezTo>
                  <a:cubicBezTo>
                    <a:pt x="5534" y="1657"/>
                    <a:pt x="5534" y="1657"/>
                    <a:pt x="5534" y="1657"/>
                  </a:cubicBezTo>
                  <a:cubicBezTo>
                    <a:pt x="5534" y="1657"/>
                    <a:pt x="5534" y="1657"/>
                    <a:pt x="5534" y="1657"/>
                  </a:cubicBezTo>
                  <a:cubicBezTo>
                    <a:pt x="5557" y="1749"/>
                    <a:pt x="5557" y="1749"/>
                    <a:pt x="5557" y="1749"/>
                  </a:cubicBezTo>
                  <a:cubicBezTo>
                    <a:pt x="5650" y="1726"/>
                    <a:pt x="5650" y="1726"/>
                    <a:pt x="5650" y="1726"/>
                  </a:cubicBezTo>
                  <a:cubicBezTo>
                    <a:pt x="5650" y="1726"/>
                    <a:pt x="5650" y="1726"/>
                    <a:pt x="5650" y="1726"/>
                  </a:cubicBezTo>
                  <a:cubicBezTo>
                    <a:pt x="5673" y="1818"/>
                    <a:pt x="5673" y="1818"/>
                    <a:pt x="5673" y="1818"/>
                  </a:cubicBezTo>
                  <a:cubicBezTo>
                    <a:pt x="5673" y="1818"/>
                    <a:pt x="5673" y="1818"/>
                    <a:pt x="5673" y="1818"/>
                  </a:cubicBezTo>
                  <a:cubicBezTo>
                    <a:pt x="5673" y="1818"/>
                    <a:pt x="5673" y="1818"/>
                    <a:pt x="5788" y="1887"/>
                  </a:cubicBezTo>
                  <a:cubicBezTo>
                    <a:pt x="5788" y="1887"/>
                    <a:pt x="5788" y="1887"/>
                    <a:pt x="5788" y="1887"/>
                  </a:cubicBezTo>
                  <a:cubicBezTo>
                    <a:pt x="5788" y="1887"/>
                    <a:pt x="5788" y="1887"/>
                    <a:pt x="5788" y="1887"/>
                  </a:cubicBezTo>
                  <a:cubicBezTo>
                    <a:pt x="5811" y="1979"/>
                    <a:pt x="5811" y="1979"/>
                    <a:pt x="5811" y="1979"/>
                  </a:cubicBezTo>
                  <a:cubicBezTo>
                    <a:pt x="5811" y="1979"/>
                    <a:pt x="5811" y="1979"/>
                    <a:pt x="5811" y="1979"/>
                  </a:cubicBezTo>
                  <a:cubicBezTo>
                    <a:pt x="5811" y="1979"/>
                    <a:pt x="5811" y="1979"/>
                    <a:pt x="5811" y="1979"/>
                  </a:cubicBezTo>
                  <a:cubicBezTo>
                    <a:pt x="5927" y="2048"/>
                    <a:pt x="5927" y="2048"/>
                    <a:pt x="5927" y="2048"/>
                  </a:cubicBezTo>
                  <a:cubicBezTo>
                    <a:pt x="5927" y="2048"/>
                    <a:pt x="5927" y="2048"/>
                    <a:pt x="5927" y="2048"/>
                  </a:cubicBezTo>
                  <a:cubicBezTo>
                    <a:pt x="5927" y="2048"/>
                    <a:pt x="5927" y="2048"/>
                    <a:pt x="5950" y="2140"/>
                  </a:cubicBezTo>
                  <a:cubicBezTo>
                    <a:pt x="5950" y="2140"/>
                    <a:pt x="5950" y="2140"/>
                    <a:pt x="5950" y="2140"/>
                  </a:cubicBezTo>
                  <a:cubicBezTo>
                    <a:pt x="5950" y="2140"/>
                    <a:pt x="5950" y="2140"/>
                    <a:pt x="5950" y="2140"/>
                  </a:cubicBezTo>
                  <a:cubicBezTo>
                    <a:pt x="5973" y="2232"/>
                    <a:pt x="5973" y="2232"/>
                    <a:pt x="5973" y="2232"/>
                  </a:cubicBezTo>
                  <a:cubicBezTo>
                    <a:pt x="5973" y="2232"/>
                    <a:pt x="5973" y="2232"/>
                    <a:pt x="5973" y="2232"/>
                  </a:cubicBezTo>
                  <a:cubicBezTo>
                    <a:pt x="5973" y="2232"/>
                    <a:pt x="5973" y="2232"/>
                    <a:pt x="5973" y="2232"/>
                  </a:cubicBezTo>
                  <a:cubicBezTo>
                    <a:pt x="5996" y="2324"/>
                    <a:pt x="5996" y="2324"/>
                    <a:pt x="5996" y="2324"/>
                  </a:cubicBezTo>
                  <a:cubicBezTo>
                    <a:pt x="6088" y="2301"/>
                    <a:pt x="6088" y="2301"/>
                    <a:pt x="6088" y="2301"/>
                  </a:cubicBezTo>
                  <a:cubicBezTo>
                    <a:pt x="6111" y="2393"/>
                    <a:pt x="6111" y="2393"/>
                    <a:pt x="6111" y="2393"/>
                  </a:cubicBezTo>
                  <a:cubicBezTo>
                    <a:pt x="6111" y="2393"/>
                    <a:pt x="6111" y="2393"/>
                    <a:pt x="6111" y="2393"/>
                  </a:cubicBezTo>
                  <a:cubicBezTo>
                    <a:pt x="6111" y="2393"/>
                    <a:pt x="6111" y="2393"/>
                    <a:pt x="6134" y="2486"/>
                  </a:cubicBezTo>
                  <a:cubicBezTo>
                    <a:pt x="6134" y="2486"/>
                    <a:pt x="6134" y="2486"/>
                    <a:pt x="6134" y="2486"/>
                  </a:cubicBezTo>
                  <a:cubicBezTo>
                    <a:pt x="6134" y="2486"/>
                    <a:pt x="6134" y="2486"/>
                    <a:pt x="6134" y="2486"/>
                  </a:cubicBezTo>
                  <a:cubicBezTo>
                    <a:pt x="6157" y="2578"/>
                    <a:pt x="6157" y="2578"/>
                    <a:pt x="6157" y="2578"/>
                  </a:cubicBezTo>
                  <a:cubicBezTo>
                    <a:pt x="6157" y="2578"/>
                    <a:pt x="6157" y="2578"/>
                    <a:pt x="6157" y="2578"/>
                  </a:cubicBezTo>
                  <a:cubicBezTo>
                    <a:pt x="6180" y="2670"/>
                    <a:pt x="6180" y="2670"/>
                    <a:pt x="6180" y="2670"/>
                  </a:cubicBezTo>
                  <a:cubicBezTo>
                    <a:pt x="6180" y="2670"/>
                    <a:pt x="6180" y="2670"/>
                    <a:pt x="6180" y="2670"/>
                  </a:cubicBezTo>
                  <a:cubicBezTo>
                    <a:pt x="6180" y="2670"/>
                    <a:pt x="6180" y="2670"/>
                    <a:pt x="6180" y="2670"/>
                  </a:cubicBezTo>
                  <a:cubicBezTo>
                    <a:pt x="6204" y="2762"/>
                    <a:pt x="6204" y="2762"/>
                    <a:pt x="6204" y="2762"/>
                  </a:cubicBezTo>
                  <a:cubicBezTo>
                    <a:pt x="6204" y="2762"/>
                    <a:pt x="6204" y="2762"/>
                    <a:pt x="6204" y="2762"/>
                  </a:cubicBezTo>
                  <a:cubicBezTo>
                    <a:pt x="6135" y="2877"/>
                    <a:pt x="6135" y="2877"/>
                    <a:pt x="6135" y="2877"/>
                  </a:cubicBezTo>
                  <a:cubicBezTo>
                    <a:pt x="6135" y="2877"/>
                    <a:pt x="6135" y="2877"/>
                    <a:pt x="6135" y="2877"/>
                  </a:cubicBezTo>
                  <a:cubicBezTo>
                    <a:pt x="6158" y="2969"/>
                    <a:pt x="6158" y="2969"/>
                    <a:pt x="6158" y="2969"/>
                  </a:cubicBezTo>
                  <a:cubicBezTo>
                    <a:pt x="6181" y="3061"/>
                    <a:pt x="6181" y="3061"/>
                    <a:pt x="6181" y="3061"/>
                  </a:cubicBezTo>
                  <a:close/>
                  <a:moveTo>
                    <a:pt x="3228" y="2235"/>
                  </a:moveTo>
                  <a:cubicBezTo>
                    <a:pt x="3228" y="2235"/>
                    <a:pt x="3228" y="2235"/>
                    <a:pt x="3228" y="2235"/>
                  </a:cubicBezTo>
                  <a:cubicBezTo>
                    <a:pt x="3321" y="2212"/>
                    <a:pt x="3297" y="2120"/>
                    <a:pt x="3297" y="2120"/>
                  </a:cubicBezTo>
                  <a:cubicBezTo>
                    <a:pt x="3274" y="2028"/>
                    <a:pt x="3274" y="2028"/>
                    <a:pt x="3182" y="2051"/>
                  </a:cubicBezTo>
                  <a:cubicBezTo>
                    <a:pt x="3159" y="1959"/>
                    <a:pt x="3090" y="2074"/>
                    <a:pt x="3090" y="2074"/>
                  </a:cubicBezTo>
                  <a:cubicBezTo>
                    <a:pt x="3113" y="2166"/>
                    <a:pt x="3113" y="2166"/>
                    <a:pt x="3228" y="2235"/>
                  </a:cubicBezTo>
                  <a:close/>
                  <a:moveTo>
                    <a:pt x="3620" y="1843"/>
                  </a:moveTo>
                  <a:cubicBezTo>
                    <a:pt x="3620" y="1843"/>
                    <a:pt x="3620" y="1843"/>
                    <a:pt x="3620" y="1843"/>
                  </a:cubicBezTo>
                  <a:cubicBezTo>
                    <a:pt x="3344" y="1912"/>
                    <a:pt x="3344" y="1912"/>
                    <a:pt x="3344" y="1912"/>
                  </a:cubicBezTo>
                  <a:cubicBezTo>
                    <a:pt x="3367" y="2396"/>
                    <a:pt x="3367" y="2396"/>
                    <a:pt x="3367" y="2396"/>
                  </a:cubicBezTo>
                  <a:cubicBezTo>
                    <a:pt x="3275" y="2419"/>
                    <a:pt x="3275" y="2419"/>
                    <a:pt x="3275" y="2419"/>
                  </a:cubicBezTo>
                  <a:cubicBezTo>
                    <a:pt x="3251" y="2327"/>
                    <a:pt x="3251" y="2327"/>
                    <a:pt x="3251" y="2327"/>
                  </a:cubicBezTo>
                  <a:cubicBezTo>
                    <a:pt x="3159" y="2350"/>
                    <a:pt x="3159" y="2350"/>
                    <a:pt x="3159" y="2350"/>
                  </a:cubicBezTo>
                  <a:cubicBezTo>
                    <a:pt x="3067" y="2374"/>
                    <a:pt x="3067" y="2374"/>
                    <a:pt x="3067" y="2374"/>
                  </a:cubicBezTo>
                  <a:cubicBezTo>
                    <a:pt x="3044" y="1890"/>
                    <a:pt x="3044" y="1890"/>
                    <a:pt x="3044" y="1890"/>
                  </a:cubicBezTo>
                  <a:cubicBezTo>
                    <a:pt x="2836" y="1844"/>
                    <a:pt x="2836" y="1844"/>
                    <a:pt x="2836" y="1844"/>
                  </a:cubicBezTo>
                  <a:cubicBezTo>
                    <a:pt x="2860" y="3503"/>
                    <a:pt x="2860" y="3503"/>
                    <a:pt x="2860" y="3503"/>
                  </a:cubicBezTo>
                  <a:cubicBezTo>
                    <a:pt x="2745" y="3434"/>
                    <a:pt x="2745" y="3434"/>
                    <a:pt x="2745" y="3434"/>
                  </a:cubicBezTo>
                  <a:cubicBezTo>
                    <a:pt x="2722" y="3733"/>
                    <a:pt x="2722" y="3733"/>
                    <a:pt x="2722" y="3733"/>
                  </a:cubicBezTo>
                  <a:cubicBezTo>
                    <a:pt x="3690" y="3686"/>
                    <a:pt x="3690" y="3686"/>
                    <a:pt x="3690" y="3686"/>
                  </a:cubicBezTo>
                  <a:cubicBezTo>
                    <a:pt x="3736" y="3479"/>
                    <a:pt x="3736" y="3479"/>
                    <a:pt x="3736" y="3479"/>
                  </a:cubicBezTo>
                  <a:cubicBezTo>
                    <a:pt x="3644" y="3502"/>
                    <a:pt x="3644" y="3502"/>
                    <a:pt x="3644" y="3502"/>
                  </a:cubicBezTo>
                  <a:lnTo>
                    <a:pt x="3620" y="1843"/>
                  </a:lnTo>
                  <a:close/>
                  <a:moveTo>
                    <a:pt x="3344" y="3479"/>
                  </a:moveTo>
                  <a:cubicBezTo>
                    <a:pt x="3344" y="3479"/>
                    <a:pt x="3344" y="3479"/>
                    <a:pt x="3344" y="3479"/>
                  </a:cubicBezTo>
                  <a:cubicBezTo>
                    <a:pt x="3045" y="3456"/>
                    <a:pt x="3045" y="3456"/>
                    <a:pt x="3045" y="3456"/>
                  </a:cubicBezTo>
                  <a:cubicBezTo>
                    <a:pt x="3114" y="3341"/>
                    <a:pt x="3114" y="3341"/>
                    <a:pt x="3114" y="3341"/>
                  </a:cubicBezTo>
                  <a:cubicBezTo>
                    <a:pt x="3413" y="3364"/>
                    <a:pt x="3413" y="3364"/>
                    <a:pt x="3413" y="3364"/>
                  </a:cubicBezTo>
                  <a:lnTo>
                    <a:pt x="3344" y="3479"/>
                  </a:lnTo>
                  <a:close/>
                  <a:moveTo>
                    <a:pt x="3367" y="3180"/>
                  </a:moveTo>
                  <a:cubicBezTo>
                    <a:pt x="3367" y="3180"/>
                    <a:pt x="3367" y="3180"/>
                    <a:pt x="3367" y="3180"/>
                  </a:cubicBezTo>
                  <a:cubicBezTo>
                    <a:pt x="3091" y="3249"/>
                    <a:pt x="3091" y="3249"/>
                    <a:pt x="3091" y="3249"/>
                  </a:cubicBezTo>
                  <a:cubicBezTo>
                    <a:pt x="3090" y="2466"/>
                    <a:pt x="3090" y="2466"/>
                    <a:pt x="3090" y="2466"/>
                  </a:cubicBezTo>
                  <a:cubicBezTo>
                    <a:pt x="3182" y="2443"/>
                    <a:pt x="3182" y="2443"/>
                    <a:pt x="3182" y="2443"/>
                  </a:cubicBezTo>
                  <a:cubicBezTo>
                    <a:pt x="3182" y="2443"/>
                    <a:pt x="3182" y="2443"/>
                    <a:pt x="3182" y="2443"/>
                  </a:cubicBezTo>
                  <a:cubicBezTo>
                    <a:pt x="3275" y="2419"/>
                    <a:pt x="3275" y="2419"/>
                    <a:pt x="3298" y="2512"/>
                  </a:cubicBezTo>
                  <a:cubicBezTo>
                    <a:pt x="3390" y="2488"/>
                    <a:pt x="3390" y="2488"/>
                    <a:pt x="3390" y="2488"/>
                  </a:cubicBezTo>
                  <a:lnTo>
                    <a:pt x="3367" y="3180"/>
                  </a:lnTo>
                  <a:close/>
                  <a:moveTo>
                    <a:pt x="3643" y="1543"/>
                  </a:moveTo>
                  <a:cubicBezTo>
                    <a:pt x="3643" y="1543"/>
                    <a:pt x="3643" y="1543"/>
                    <a:pt x="3643" y="1543"/>
                  </a:cubicBezTo>
                  <a:cubicBezTo>
                    <a:pt x="3435" y="1498"/>
                    <a:pt x="3435" y="1498"/>
                    <a:pt x="3435" y="1498"/>
                  </a:cubicBezTo>
                  <a:cubicBezTo>
                    <a:pt x="3412" y="1406"/>
                    <a:pt x="3412" y="1406"/>
                    <a:pt x="3412" y="1406"/>
                  </a:cubicBezTo>
                  <a:cubicBezTo>
                    <a:pt x="3389" y="1313"/>
                    <a:pt x="3389" y="1313"/>
                    <a:pt x="3389" y="1313"/>
                  </a:cubicBezTo>
                  <a:cubicBezTo>
                    <a:pt x="3366" y="1221"/>
                    <a:pt x="3366" y="1221"/>
                    <a:pt x="3366" y="1221"/>
                  </a:cubicBezTo>
                  <a:cubicBezTo>
                    <a:pt x="3389" y="1313"/>
                    <a:pt x="3389" y="1313"/>
                    <a:pt x="3389" y="1313"/>
                  </a:cubicBezTo>
                  <a:cubicBezTo>
                    <a:pt x="3366" y="1221"/>
                    <a:pt x="3366" y="1221"/>
                    <a:pt x="3366" y="1221"/>
                  </a:cubicBezTo>
                  <a:cubicBezTo>
                    <a:pt x="3366" y="1221"/>
                    <a:pt x="3366" y="1221"/>
                    <a:pt x="3366" y="1221"/>
                  </a:cubicBezTo>
                  <a:cubicBezTo>
                    <a:pt x="3343" y="1129"/>
                    <a:pt x="3343" y="1129"/>
                    <a:pt x="3343" y="1129"/>
                  </a:cubicBezTo>
                  <a:cubicBezTo>
                    <a:pt x="3343" y="1129"/>
                    <a:pt x="3320" y="1037"/>
                    <a:pt x="3228" y="1060"/>
                  </a:cubicBezTo>
                  <a:cubicBezTo>
                    <a:pt x="3251" y="761"/>
                    <a:pt x="3251" y="761"/>
                    <a:pt x="3251" y="761"/>
                  </a:cubicBezTo>
                  <a:cubicBezTo>
                    <a:pt x="3158" y="784"/>
                    <a:pt x="3158" y="784"/>
                    <a:pt x="3158" y="784"/>
                  </a:cubicBezTo>
                  <a:cubicBezTo>
                    <a:pt x="3228" y="1060"/>
                    <a:pt x="3228" y="1060"/>
                    <a:pt x="3228" y="1060"/>
                  </a:cubicBezTo>
                  <a:cubicBezTo>
                    <a:pt x="3112" y="991"/>
                    <a:pt x="3043" y="1106"/>
                    <a:pt x="3066" y="1199"/>
                  </a:cubicBezTo>
                  <a:cubicBezTo>
                    <a:pt x="3066" y="1199"/>
                    <a:pt x="3066" y="1199"/>
                    <a:pt x="3066" y="1199"/>
                  </a:cubicBezTo>
                  <a:cubicBezTo>
                    <a:pt x="3066" y="1199"/>
                    <a:pt x="3066" y="1199"/>
                    <a:pt x="3066" y="1199"/>
                  </a:cubicBezTo>
                  <a:cubicBezTo>
                    <a:pt x="2997" y="1314"/>
                    <a:pt x="2997" y="1314"/>
                    <a:pt x="2997" y="1314"/>
                  </a:cubicBezTo>
                  <a:cubicBezTo>
                    <a:pt x="3089" y="1291"/>
                    <a:pt x="3089" y="1291"/>
                    <a:pt x="3089" y="1291"/>
                  </a:cubicBezTo>
                  <a:cubicBezTo>
                    <a:pt x="3113" y="1383"/>
                    <a:pt x="3113" y="1383"/>
                    <a:pt x="3113" y="1383"/>
                  </a:cubicBezTo>
                  <a:cubicBezTo>
                    <a:pt x="3020" y="1406"/>
                    <a:pt x="3020" y="1406"/>
                    <a:pt x="3020" y="1406"/>
                  </a:cubicBezTo>
                  <a:cubicBezTo>
                    <a:pt x="3043" y="1498"/>
                    <a:pt x="3043" y="1498"/>
                    <a:pt x="3043" y="1498"/>
                  </a:cubicBezTo>
                  <a:cubicBezTo>
                    <a:pt x="2859" y="1544"/>
                    <a:pt x="2859" y="1544"/>
                    <a:pt x="2859" y="1544"/>
                  </a:cubicBezTo>
                  <a:cubicBezTo>
                    <a:pt x="2790" y="1660"/>
                    <a:pt x="2790" y="1660"/>
                    <a:pt x="2790" y="1660"/>
                  </a:cubicBezTo>
                  <a:cubicBezTo>
                    <a:pt x="2698" y="1683"/>
                    <a:pt x="2698" y="1683"/>
                    <a:pt x="2698" y="1683"/>
                  </a:cubicBezTo>
                  <a:cubicBezTo>
                    <a:pt x="2721" y="1775"/>
                    <a:pt x="2721" y="1775"/>
                    <a:pt x="2721" y="1775"/>
                  </a:cubicBezTo>
                  <a:cubicBezTo>
                    <a:pt x="3689" y="1728"/>
                    <a:pt x="3689" y="1728"/>
                    <a:pt x="3689" y="1728"/>
                  </a:cubicBezTo>
                  <a:cubicBezTo>
                    <a:pt x="3666" y="1636"/>
                    <a:pt x="3666" y="1636"/>
                    <a:pt x="3666" y="1636"/>
                  </a:cubicBezTo>
                  <a:cubicBezTo>
                    <a:pt x="3574" y="1659"/>
                    <a:pt x="3574" y="1659"/>
                    <a:pt x="3574" y="1659"/>
                  </a:cubicBezTo>
                  <a:lnTo>
                    <a:pt x="3643" y="1543"/>
                  </a:lnTo>
                  <a:close/>
                  <a:moveTo>
                    <a:pt x="3159" y="1567"/>
                  </a:moveTo>
                  <a:cubicBezTo>
                    <a:pt x="3159" y="1567"/>
                    <a:pt x="3159" y="1567"/>
                    <a:pt x="3159" y="1567"/>
                  </a:cubicBezTo>
                  <a:cubicBezTo>
                    <a:pt x="3136" y="1475"/>
                    <a:pt x="3136" y="1475"/>
                    <a:pt x="3136" y="1475"/>
                  </a:cubicBezTo>
                  <a:cubicBezTo>
                    <a:pt x="3113" y="1383"/>
                    <a:pt x="3113" y="1383"/>
                    <a:pt x="3113" y="1383"/>
                  </a:cubicBezTo>
                  <a:cubicBezTo>
                    <a:pt x="3205" y="1360"/>
                    <a:pt x="3205" y="1360"/>
                    <a:pt x="3205" y="1360"/>
                  </a:cubicBezTo>
                  <a:lnTo>
                    <a:pt x="3159" y="1567"/>
                  </a:lnTo>
                  <a:close/>
                  <a:moveTo>
                    <a:pt x="3343" y="1521"/>
                  </a:moveTo>
                  <a:cubicBezTo>
                    <a:pt x="3343" y="1521"/>
                    <a:pt x="3343" y="1521"/>
                    <a:pt x="3343" y="1521"/>
                  </a:cubicBezTo>
                  <a:cubicBezTo>
                    <a:pt x="3251" y="1544"/>
                    <a:pt x="3251" y="1544"/>
                    <a:pt x="3251" y="1544"/>
                  </a:cubicBezTo>
                  <a:cubicBezTo>
                    <a:pt x="3297" y="1337"/>
                    <a:pt x="3297" y="1337"/>
                    <a:pt x="3297" y="1337"/>
                  </a:cubicBezTo>
                  <a:cubicBezTo>
                    <a:pt x="3297" y="1337"/>
                    <a:pt x="3297" y="1337"/>
                    <a:pt x="3297" y="1337"/>
                  </a:cubicBezTo>
                  <a:lnTo>
                    <a:pt x="3343" y="1521"/>
                  </a:lnTo>
                  <a:close/>
                  <a:moveTo>
                    <a:pt x="4496" y="1427"/>
                  </a:moveTo>
                  <a:cubicBezTo>
                    <a:pt x="4496" y="1427"/>
                    <a:pt x="4496" y="1427"/>
                    <a:pt x="4496" y="1427"/>
                  </a:cubicBezTo>
                  <a:cubicBezTo>
                    <a:pt x="4496" y="1427"/>
                    <a:pt x="4496" y="1427"/>
                    <a:pt x="4496" y="1427"/>
                  </a:cubicBezTo>
                  <a:cubicBezTo>
                    <a:pt x="4312" y="1474"/>
                    <a:pt x="4312" y="1474"/>
                    <a:pt x="4312" y="1474"/>
                  </a:cubicBezTo>
                  <a:cubicBezTo>
                    <a:pt x="4265" y="898"/>
                    <a:pt x="3758" y="437"/>
                    <a:pt x="3158" y="392"/>
                  </a:cubicBezTo>
                  <a:cubicBezTo>
                    <a:pt x="2582" y="439"/>
                    <a:pt x="2121" y="946"/>
                    <a:pt x="2167" y="1522"/>
                  </a:cubicBezTo>
                  <a:cubicBezTo>
                    <a:pt x="1867" y="1499"/>
                    <a:pt x="1867" y="1499"/>
                    <a:pt x="1867" y="1499"/>
                  </a:cubicBezTo>
                  <a:cubicBezTo>
                    <a:pt x="1867" y="1499"/>
                    <a:pt x="1867" y="1499"/>
                    <a:pt x="1867" y="1499"/>
                  </a:cubicBezTo>
                  <a:cubicBezTo>
                    <a:pt x="1083" y="1500"/>
                    <a:pt x="369" y="2169"/>
                    <a:pt x="392" y="3045"/>
                  </a:cubicBezTo>
                  <a:cubicBezTo>
                    <a:pt x="393" y="3828"/>
                    <a:pt x="1154" y="4518"/>
                    <a:pt x="1938" y="4517"/>
                  </a:cubicBezTo>
                  <a:cubicBezTo>
                    <a:pt x="2123" y="4471"/>
                    <a:pt x="2123" y="4471"/>
                    <a:pt x="2123" y="4471"/>
                  </a:cubicBezTo>
                  <a:cubicBezTo>
                    <a:pt x="2169" y="5047"/>
                    <a:pt x="2677" y="5507"/>
                    <a:pt x="3276" y="5553"/>
                  </a:cubicBezTo>
                  <a:cubicBezTo>
                    <a:pt x="3853" y="5506"/>
                    <a:pt x="4337" y="5091"/>
                    <a:pt x="4290" y="4515"/>
                  </a:cubicBezTo>
                  <a:cubicBezTo>
                    <a:pt x="4567" y="4446"/>
                    <a:pt x="4567" y="4446"/>
                    <a:pt x="4567" y="4446"/>
                  </a:cubicBezTo>
                  <a:cubicBezTo>
                    <a:pt x="5351" y="4445"/>
                    <a:pt x="6066" y="3776"/>
                    <a:pt x="6065" y="2992"/>
                  </a:cubicBezTo>
                  <a:cubicBezTo>
                    <a:pt x="6042" y="2117"/>
                    <a:pt x="5396" y="1496"/>
                    <a:pt x="4496" y="1427"/>
                  </a:cubicBezTo>
                  <a:close/>
                  <a:moveTo>
                    <a:pt x="1961" y="3435"/>
                  </a:moveTo>
                  <a:cubicBezTo>
                    <a:pt x="1961" y="3435"/>
                    <a:pt x="1961" y="3435"/>
                    <a:pt x="1961" y="3435"/>
                  </a:cubicBezTo>
                  <a:cubicBezTo>
                    <a:pt x="1845" y="3366"/>
                    <a:pt x="1753" y="3389"/>
                    <a:pt x="1638" y="3320"/>
                  </a:cubicBezTo>
                  <a:cubicBezTo>
                    <a:pt x="2237" y="3365"/>
                    <a:pt x="2237" y="3365"/>
                    <a:pt x="2237" y="3365"/>
                  </a:cubicBezTo>
                  <a:cubicBezTo>
                    <a:pt x="2122" y="3296"/>
                    <a:pt x="2053" y="3411"/>
                    <a:pt x="1961" y="3435"/>
                  </a:cubicBezTo>
                  <a:close/>
                  <a:moveTo>
                    <a:pt x="1984" y="3527"/>
                  </a:moveTo>
                  <a:cubicBezTo>
                    <a:pt x="1984" y="3527"/>
                    <a:pt x="1984" y="3527"/>
                    <a:pt x="1984" y="3527"/>
                  </a:cubicBezTo>
                  <a:cubicBezTo>
                    <a:pt x="2076" y="3504"/>
                    <a:pt x="2145" y="3388"/>
                    <a:pt x="2260" y="3457"/>
                  </a:cubicBezTo>
                  <a:cubicBezTo>
                    <a:pt x="2353" y="3434"/>
                    <a:pt x="2491" y="3595"/>
                    <a:pt x="2514" y="3687"/>
                  </a:cubicBezTo>
                  <a:cubicBezTo>
                    <a:pt x="2491" y="3987"/>
                    <a:pt x="2491" y="3987"/>
                    <a:pt x="2491" y="3987"/>
                  </a:cubicBezTo>
                  <a:cubicBezTo>
                    <a:pt x="2192" y="3964"/>
                    <a:pt x="2192" y="3964"/>
                    <a:pt x="2192" y="3964"/>
                  </a:cubicBezTo>
                  <a:cubicBezTo>
                    <a:pt x="2192" y="3964"/>
                    <a:pt x="2192" y="3964"/>
                    <a:pt x="2192" y="3964"/>
                  </a:cubicBezTo>
                  <a:cubicBezTo>
                    <a:pt x="2145" y="3780"/>
                    <a:pt x="2122" y="3688"/>
                    <a:pt x="1984" y="3527"/>
                  </a:cubicBezTo>
                  <a:close/>
                  <a:moveTo>
                    <a:pt x="2514" y="4079"/>
                  </a:moveTo>
                  <a:cubicBezTo>
                    <a:pt x="2514" y="4079"/>
                    <a:pt x="2514" y="4079"/>
                    <a:pt x="2514" y="4079"/>
                  </a:cubicBezTo>
                  <a:cubicBezTo>
                    <a:pt x="2469" y="4678"/>
                    <a:pt x="2469" y="4678"/>
                    <a:pt x="2469" y="4678"/>
                  </a:cubicBezTo>
                  <a:cubicBezTo>
                    <a:pt x="2376" y="4701"/>
                    <a:pt x="2376" y="4701"/>
                    <a:pt x="2376" y="4701"/>
                  </a:cubicBezTo>
                  <a:cubicBezTo>
                    <a:pt x="2376" y="4310"/>
                    <a:pt x="2376" y="4310"/>
                    <a:pt x="2376" y="4310"/>
                  </a:cubicBezTo>
                  <a:cubicBezTo>
                    <a:pt x="2353" y="4217"/>
                    <a:pt x="2330" y="4125"/>
                    <a:pt x="2307" y="4033"/>
                  </a:cubicBezTo>
                  <a:lnTo>
                    <a:pt x="2514" y="4079"/>
                  </a:lnTo>
                  <a:close/>
                  <a:moveTo>
                    <a:pt x="3253" y="5461"/>
                  </a:moveTo>
                  <a:cubicBezTo>
                    <a:pt x="3253" y="5461"/>
                    <a:pt x="3253" y="5461"/>
                    <a:pt x="3253" y="5461"/>
                  </a:cubicBezTo>
                  <a:cubicBezTo>
                    <a:pt x="2861" y="5461"/>
                    <a:pt x="2492" y="5162"/>
                    <a:pt x="2307" y="4817"/>
                  </a:cubicBezTo>
                  <a:cubicBezTo>
                    <a:pt x="4175" y="4838"/>
                    <a:pt x="4175" y="4838"/>
                    <a:pt x="4175" y="4838"/>
                  </a:cubicBezTo>
                  <a:cubicBezTo>
                    <a:pt x="4060" y="5160"/>
                    <a:pt x="3645" y="5460"/>
                    <a:pt x="3253" y="5461"/>
                  </a:cubicBezTo>
                  <a:close/>
                  <a:moveTo>
                    <a:pt x="2976" y="4747"/>
                  </a:moveTo>
                  <a:cubicBezTo>
                    <a:pt x="2976" y="4747"/>
                    <a:pt x="2976" y="4747"/>
                    <a:pt x="2976" y="4747"/>
                  </a:cubicBezTo>
                  <a:cubicBezTo>
                    <a:pt x="2930" y="4171"/>
                    <a:pt x="2930" y="4171"/>
                    <a:pt x="2930" y="4171"/>
                  </a:cubicBezTo>
                  <a:cubicBezTo>
                    <a:pt x="2999" y="4055"/>
                    <a:pt x="3068" y="3940"/>
                    <a:pt x="3275" y="3986"/>
                  </a:cubicBezTo>
                  <a:cubicBezTo>
                    <a:pt x="3368" y="3963"/>
                    <a:pt x="3483" y="4032"/>
                    <a:pt x="3506" y="4124"/>
                  </a:cubicBezTo>
                  <a:cubicBezTo>
                    <a:pt x="3553" y="4700"/>
                    <a:pt x="3553" y="4700"/>
                    <a:pt x="3553" y="4700"/>
                  </a:cubicBezTo>
                  <a:lnTo>
                    <a:pt x="2976" y="4747"/>
                  </a:lnTo>
                  <a:close/>
                  <a:moveTo>
                    <a:pt x="4129" y="4262"/>
                  </a:moveTo>
                  <a:cubicBezTo>
                    <a:pt x="4129" y="4262"/>
                    <a:pt x="4129" y="4262"/>
                    <a:pt x="4129" y="4262"/>
                  </a:cubicBezTo>
                  <a:cubicBezTo>
                    <a:pt x="4129" y="4262"/>
                    <a:pt x="4129" y="4262"/>
                    <a:pt x="4129" y="4262"/>
                  </a:cubicBezTo>
                  <a:cubicBezTo>
                    <a:pt x="4129" y="4653"/>
                    <a:pt x="4129" y="4653"/>
                    <a:pt x="4129" y="4653"/>
                  </a:cubicBezTo>
                  <a:cubicBezTo>
                    <a:pt x="3945" y="4700"/>
                    <a:pt x="3945" y="4700"/>
                    <a:pt x="3945" y="4700"/>
                  </a:cubicBezTo>
                  <a:cubicBezTo>
                    <a:pt x="3990" y="4100"/>
                    <a:pt x="3990" y="4100"/>
                    <a:pt x="3990" y="4100"/>
                  </a:cubicBezTo>
                  <a:cubicBezTo>
                    <a:pt x="4175" y="4054"/>
                    <a:pt x="4175" y="4054"/>
                    <a:pt x="4175" y="4054"/>
                  </a:cubicBezTo>
                  <a:cubicBezTo>
                    <a:pt x="4198" y="4146"/>
                    <a:pt x="4106" y="4170"/>
                    <a:pt x="4129" y="4262"/>
                  </a:cubicBezTo>
                  <a:close/>
                  <a:moveTo>
                    <a:pt x="4336" y="3916"/>
                  </a:moveTo>
                  <a:cubicBezTo>
                    <a:pt x="4336" y="3916"/>
                    <a:pt x="4336" y="3916"/>
                    <a:pt x="4336" y="3916"/>
                  </a:cubicBezTo>
                  <a:cubicBezTo>
                    <a:pt x="4336" y="3916"/>
                    <a:pt x="4336" y="3916"/>
                    <a:pt x="4336" y="3916"/>
                  </a:cubicBezTo>
                  <a:cubicBezTo>
                    <a:pt x="3967" y="4008"/>
                    <a:pt x="3967" y="4008"/>
                    <a:pt x="3967" y="4008"/>
                  </a:cubicBezTo>
                  <a:cubicBezTo>
                    <a:pt x="3990" y="3709"/>
                    <a:pt x="3990" y="3709"/>
                    <a:pt x="3990" y="3709"/>
                  </a:cubicBezTo>
                  <a:cubicBezTo>
                    <a:pt x="3944" y="3525"/>
                    <a:pt x="4105" y="3386"/>
                    <a:pt x="4221" y="3455"/>
                  </a:cubicBezTo>
                  <a:cubicBezTo>
                    <a:pt x="4313" y="3432"/>
                    <a:pt x="4428" y="3501"/>
                    <a:pt x="4428" y="3501"/>
                  </a:cubicBezTo>
                  <a:cubicBezTo>
                    <a:pt x="4359" y="3616"/>
                    <a:pt x="4313" y="3824"/>
                    <a:pt x="4336" y="3916"/>
                  </a:cubicBezTo>
                  <a:close/>
                  <a:moveTo>
                    <a:pt x="4521" y="3478"/>
                  </a:moveTo>
                  <a:cubicBezTo>
                    <a:pt x="4521" y="3478"/>
                    <a:pt x="4521" y="3478"/>
                    <a:pt x="4521" y="3478"/>
                  </a:cubicBezTo>
                  <a:cubicBezTo>
                    <a:pt x="4497" y="3386"/>
                    <a:pt x="4382" y="3317"/>
                    <a:pt x="4198" y="3363"/>
                  </a:cubicBezTo>
                  <a:cubicBezTo>
                    <a:pt x="4866" y="3293"/>
                    <a:pt x="4866" y="3293"/>
                    <a:pt x="4866" y="3293"/>
                  </a:cubicBezTo>
                  <a:cubicBezTo>
                    <a:pt x="4682" y="3339"/>
                    <a:pt x="4590" y="3363"/>
                    <a:pt x="4521" y="3478"/>
                  </a:cubicBezTo>
                  <a:close/>
                  <a:moveTo>
                    <a:pt x="5627" y="2417"/>
                  </a:moveTo>
                  <a:cubicBezTo>
                    <a:pt x="5627" y="2417"/>
                    <a:pt x="5627" y="2417"/>
                    <a:pt x="5627" y="2417"/>
                  </a:cubicBezTo>
                  <a:cubicBezTo>
                    <a:pt x="5350" y="2486"/>
                    <a:pt x="5004" y="2671"/>
                    <a:pt x="4982" y="2970"/>
                  </a:cubicBezTo>
                  <a:cubicBezTo>
                    <a:pt x="3621" y="3018"/>
                    <a:pt x="3621" y="3018"/>
                    <a:pt x="3621" y="3018"/>
                  </a:cubicBezTo>
                  <a:cubicBezTo>
                    <a:pt x="3644" y="3110"/>
                    <a:pt x="3644" y="3110"/>
                    <a:pt x="3644" y="3110"/>
                  </a:cubicBezTo>
                  <a:cubicBezTo>
                    <a:pt x="4912" y="3086"/>
                    <a:pt x="4912" y="3086"/>
                    <a:pt x="4912" y="3086"/>
                  </a:cubicBezTo>
                  <a:cubicBezTo>
                    <a:pt x="4935" y="3178"/>
                    <a:pt x="4935" y="3178"/>
                    <a:pt x="4935" y="3178"/>
                  </a:cubicBezTo>
                  <a:cubicBezTo>
                    <a:pt x="4935" y="3178"/>
                    <a:pt x="4935" y="3178"/>
                    <a:pt x="4935" y="3178"/>
                  </a:cubicBezTo>
                  <a:cubicBezTo>
                    <a:pt x="3667" y="3202"/>
                    <a:pt x="3667" y="3202"/>
                    <a:pt x="3667" y="3202"/>
                  </a:cubicBezTo>
                  <a:cubicBezTo>
                    <a:pt x="3690" y="3294"/>
                    <a:pt x="3690" y="3294"/>
                    <a:pt x="3690" y="3294"/>
                  </a:cubicBezTo>
                  <a:cubicBezTo>
                    <a:pt x="4198" y="3363"/>
                    <a:pt x="4198" y="3363"/>
                    <a:pt x="4198" y="3363"/>
                  </a:cubicBezTo>
                  <a:cubicBezTo>
                    <a:pt x="3990" y="3317"/>
                    <a:pt x="3829" y="3456"/>
                    <a:pt x="3875" y="3640"/>
                  </a:cubicBezTo>
                  <a:cubicBezTo>
                    <a:pt x="3852" y="4723"/>
                    <a:pt x="3852" y="4723"/>
                    <a:pt x="3852" y="4723"/>
                  </a:cubicBezTo>
                  <a:cubicBezTo>
                    <a:pt x="3737" y="4654"/>
                    <a:pt x="3737" y="4654"/>
                    <a:pt x="3737" y="4654"/>
                  </a:cubicBezTo>
                  <a:cubicBezTo>
                    <a:pt x="3714" y="3778"/>
                    <a:pt x="3714" y="3778"/>
                    <a:pt x="3714" y="3778"/>
                  </a:cubicBezTo>
                  <a:cubicBezTo>
                    <a:pt x="3829" y="3847"/>
                    <a:pt x="3829" y="3847"/>
                    <a:pt x="3829" y="3847"/>
                  </a:cubicBezTo>
                  <a:cubicBezTo>
                    <a:pt x="3806" y="3755"/>
                    <a:pt x="3806" y="3755"/>
                    <a:pt x="3806" y="3755"/>
                  </a:cubicBezTo>
                  <a:cubicBezTo>
                    <a:pt x="3506" y="3732"/>
                    <a:pt x="3506" y="3732"/>
                    <a:pt x="3506" y="3732"/>
                  </a:cubicBezTo>
                  <a:cubicBezTo>
                    <a:pt x="3483" y="4032"/>
                    <a:pt x="3483" y="4032"/>
                    <a:pt x="3483" y="4032"/>
                  </a:cubicBezTo>
                  <a:cubicBezTo>
                    <a:pt x="3460" y="3940"/>
                    <a:pt x="3368" y="3963"/>
                    <a:pt x="3345" y="3871"/>
                  </a:cubicBezTo>
                  <a:cubicBezTo>
                    <a:pt x="3321" y="3779"/>
                    <a:pt x="3321" y="3779"/>
                    <a:pt x="3321" y="3779"/>
                  </a:cubicBezTo>
                  <a:cubicBezTo>
                    <a:pt x="3321" y="3779"/>
                    <a:pt x="3321" y="3779"/>
                    <a:pt x="3321" y="3779"/>
                  </a:cubicBezTo>
                  <a:cubicBezTo>
                    <a:pt x="3414" y="3756"/>
                    <a:pt x="3414" y="3756"/>
                    <a:pt x="3414" y="3756"/>
                  </a:cubicBezTo>
                  <a:cubicBezTo>
                    <a:pt x="3114" y="3733"/>
                    <a:pt x="3114" y="3733"/>
                    <a:pt x="3114" y="3733"/>
                  </a:cubicBezTo>
                  <a:cubicBezTo>
                    <a:pt x="3137" y="3825"/>
                    <a:pt x="3137" y="3825"/>
                    <a:pt x="3137" y="3825"/>
                  </a:cubicBezTo>
                  <a:cubicBezTo>
                    <a:pt x="3137" y="3825"/>
                    <a:pt x="3137" y="3825"/>
                    <a:pt x="3137" y="3825"/>
                  </a:cubicBezTo>
                  <a:cubicBezTo>
                    <a:pt x="3160" y="3917"/>
                    <a:pt x="3160" y="3917"/>
                    <a:pt x="3160" y="3917"/>
                  </a:cubicBezTo>
                  <a:cubicBezTo>
                    <a:pt x="3068" y="3940"/>
                    <a:pt x="2976" y="3963"/>
                    <a:pt x="2976" y="3963"/>
                  </a:cubicBezTo>
                  <a:cubicBezTo>
                    <a:pt x="3022" y="3756"/>
                    <a:pt x="3022" y="3756"/>
                    <a:pt x="3022" y="3756"/>
                  </a:cubicBezTo>
                  <a:cubicBezTo>
                    <a:pt x="2630" y="3756"/>
                    <a:pt x="2630" y="3756"/>
                    <a:pt x="2630" y="3756"/>
                  </a:cubicBezTo>
                  <a:cubicBezTo>
                    <a:pt x="2653" y="3848"/>
                    <a:pt x="2653" y="3848"/>
                    <a:pt x="2653" y="3848"/>
                  </a:cubicBezTo>
                  <a:cubicBezTo>
                    <a:pt x="2745" y="3825"/>
                    <a:pt x="2745" y="3825"/>
                    <a:pt x="2745" y="3825"/>
                  </a:cubicBezTo>
                  <a:cubicBezTo>
                    <a:pt x="2769" y="4701"/>
                    <a:pt x="2769" y="4701"/>
                    <a:pt x="2769" y="4701"/>
                  </a:cubicBezTo>
                  <a:cubicBezTo>
                    <a:pt x="2584" y="4747"/>
                    <a:pt x="2584" y="4747"/>
                    <a:pt x="2584" y="4747"/>
                  </a:cubicBezTo>
                  <a:cubicBezTo>
                    <a:pt x="2607" y="3664"/>
                    <a:pt x="2607" y="3664"/>
                    <a:pt x="2607" y="3664"/>
                  </a:cubicBezTo>
                  <a:cubicBezTo>
                    <a:pt x="2560" y="3480"/>
                    <a:pt x="2422" y="3319"/>
                    <a:pt x="2237" y="3365"/>
                  </a:cubicBezTo>
                  <a:cubicBezTo>
                    <a:pt x="2814" y="3318"/>
                    <a:pt x="2814" y="3318"/>
                    <a:pt x="2814" y="3318"/>
                  </a:cubicBezTo>
                  <a:cubicBezTo>
                    <a:pt x="2791" y="3226"/>
                    <a:pt x="2791" y="3226"/>
                    <a:pt x="2791" y="3226"/>
                  </a:cubicBezTo>
                  <a:cubicBezTo>
                    <a:pt x="1522" y="3251"/>
                    <a:pt x="1522" y="3251"/>
                    <a:pt x="1522" y="3251"/>
                  </a:cubicBezTo>
                  <a:cubicBezTo>
                    <a:pt x="1522" y="3251"/>
                    <a:pt x="1522" y="3251"/>
                    <a:pt x="1522" y="3251"/>
                  </a:cubicBezTo>
                  <a:cubicBezTo>
                    <a:pt x="1499" y="3159"/>
                    <a:pt x="1499" y="3159"/>
                    <a:pt x="1499" y="3159"/>
                  </a:cubicBezTo>
                  <a:cubicBezTo>
                    <a:pt x="2768" y="3134"/>
                    <a:pt x="2768" y="3134"/>
                    <a:pt x="2768" y="3134"/>
                  </a:cubicBezTo>
                  <a:cubicBezTo>
                    <a:pt x="2837" y="3019"/>
                    <a:pt x="2837" y="3019"/>
                    <a:pt x="2837" y="3019"/>
                  </a:cubicBezTo>
                  <a:cubicBezTo>
                    <a:pt x="1476" y="3066"/>
                    <a:pt x="1476" y="3066"/>
                    <a:pt x="1476" y="3066"/>
                  </a:cubicBezTo>
                  <a:cubicBezTo>
                    <a:pt x="1384" y="2698"/>
                    <a:pt x="1130" y="2468"/>
                    <a:pt x="738" y="2468"/>
                  </a:cubicBezTo>
                  <a:cubicBezTo>
                    <a:pt x="646" y="2491"/>
                    <a:pt x="646" y="2491"/>
                    <a:pt x="646" y="2491"/>
                  </a:cubicBezTo>
                  <a:cubicBezTo>
                    <a:pt x="807" y="1961"/>
                    <a:pt x="1314" y="1638"/>
                    <a:pt x="1890" y="1591"/>
                  </a:cubicBezTo>
                  <a:cubicBezTo>
                    <a:pt x="2190" y="1614"/>
                    <a:pt x="2190" y="1614"/>
                    <a:pt x="2190" y="1614"/>
                  </a:cubicBezTo>
                  <a:cubicBezTo>
                    <a:pt x="2259" y="1499"/>
                    <a:pt x="2259" y="1499"/>
                    <a:pt x="2259" y="1499"/>
                  </a:cubicBezTo>
                  <a:cubicBezTo>
                    <a:pt x="2259" y="1499"/>
                    <a:pt x="2259" y="1499"/>
                    <a:pt x="2259" y="1499"/>
                  </a:cubicBezTo>
                  <a:cubicBezTo>
                    <a:pt x="2236" y="1015"/>
                    <a:pt x="2697" y="508"/>
                    <a:pt x="3181" y="484"/>
                  </a:cubicBezTo>
                  <a:cubicBezTo>
                    <a:pt x="3781" y="530"/>
                    <a:pt x="4173" y="921"/>
                    <a:pt x="4220" y="1497"/>
                  </a:cubicBezTo>
                  <a:cubicBezTo>
                    <a:pt x="4243" y="1589"/>
                    <a:pt x="4243" y="1589"/>
                    <a:pt x="4243" y="1589"/>
                  </a:cubicBezTo>
                  <a:cubicBezTo>
                    <a:pt x="4543" y="1612"/>
                    <a:pt x="4543" y="1612"/>
                    <a:pt x="4543" y="1612"/>
                  </a:cubicBezTo>
                  <a:cubicBezTo>
                    <a:pt x="5119" y="1565"/>
                    <a:pt x="5604" y="1933"/>
                    <a:pt x="5835" y="2463"/>
                  </a:cubicBezTo>
                  <a:cubicBezTo>
                    <a:pt x="5742" y="2486"/>
                    <a:pt x="5742" y="2486"/>
                    <a:pt x="5627" y="2417"/>
                  </a:cubicBezTo>
                  <a:close/>
                  <a:moveTo>
                    <a:pt x="3114" y="4908"/>
                  </a:moveTo>
                  <a:cubicBezTo>
                    <a:pt x="3114" y="4908"/>
                    <a:pt x="3114" y="4908"/>
                    <a:pt x="3114" y="4908"/>
                  </a:cubicBezTo>
                  <a:cubicBezTo>
                    <a:pt x="3022" y="4931"/>
                    <a:pt x="3022" y="4931"/>
                    <a:pt x="3022" y="4931"/>
                  </a:cubicBezTo>
                  <a:cubicBezTo>
                    <a:pt x="2953" y="5046"/>
                    <a:pt x="2953" y="5046"/>
                    <a:pt x="2953" y="5046"/>
                  </a:cubicBezTo>
                  <a:cubicBezTo>
                    <a:pt x="3069" y="5115"/>
                    <a:pt x="3069" y="5115"/>
                    <a:pt x="3069" y="5115"/>
                  </a:cubicBezTo>
                  <a:cubicBezTo>
                    <a:pt x="3069" y="5115"/>
                    <a:pt x="3069" y="5115"/>
                    <a:pt x="3069" y="5115"/>
                  </a:cubicBezTo>
                  <a:cubicBezTo>
                    <a:pt x="2884" y="5162"/>
                    <a:pt x="2884" y="5162"/>
                    <a:pt x="2884" y="5162"/>
                  </a:cubicBezTo>
                  <a:cubicBezTo>
                    <a:pt x="2884" y="5162"/>
                    <a:pt x="2884" y="5162"/>
                    <a:pt x="2884" y="5162"/>
                  </a:cubicBezTo>
                  <a:cubicBezTo>
                    <a:pt x="3184" y="5184"/>
                    <a:pt x="3184" y="5184"/>
                    <a:pt x="3184" y="5184"/>
                  </a:cubicBezTo>
                  <a:lnTo>
                    <a:pt x="3114" y="4908"/>
                  </a:lnTo>
                  <a:close/>
                  <a:moveTo>
                    <a:pt x="3045" y="5023"/>
                  </a:moveTo>
                  <a:cubicBezTo>
                    <a:pt x="3045" y="5023"/>
                    <a:pt x="3045" y="5023"/>
                    <a:pt x="3045" y="5023"/>
                  </a:cubicBezTo>
                  <a:cubicBezTo>
                    <a:pt x="3045" y="5023"/>
                    <a:pt x="3045" y="5023"/>
                    <a:pt x="3045" y="5023"/>
                  </a:cubicBezTo>
                  <a:cubicBezTo>
                    <a:pt x="3045" y="5023"/>
                    <a:pt x="3045" y="5023"/>
                    <a:pt x="3045" y="5023"/>
                  </a:cubicBezTo>
                  <a:cubicBezTo>
                    <a:pt x="3138" y="5000"/>
                    <a:pt x="3138" y="5000"/>
                    <a:pt x="3138" y="5000"/>
                  </a:cubicBezTo>
                  <a:lnTo>
                    <a:pt x="3045" y="5023"/>
                  </a:lnTo>
                  <a:close/>
                  <a:moveTo>
                    <a:pt x="3668" y="5161"/>
                  </a:moveTo>
                  <a:cubicBezTo>
                    <a:pt x="3668" y="5161"/>
                    <a:pt x="3668" y="5161"/>
                    <a:pt x="3668" y="5161"/>
                  </a:cubicBezTo>
                  <a:cubicBezTo>
                    <a:pt x="3668" y="5161"/>
                    <a:pt x="3668" y="5161"/>
                    <a:pt x="3668" y="5161"/>
                  </a:cubicBezTo>
                  <a:cubicBezTo>
                    <a:pt x="3760" y="5138"/>
                    <a:pt x="3760" y="5138"/>
                    <a:pt x="3760" y="5138"/>
                  </a:cubicBezTo>
                  <a:cubicBezTo>
                    <a:pt x="3760" y="5138"/>
                    <a:pt x="3760" y="5138"/>
                    <a:pt x="3760" y="5138"/>
                  </a:cubicBezTo>
                  <a:cubicBezTo>
                    <a:pt x="3760" y="5138"/>
                    <a:pt x="3760" y="5138"/>
                    <a:pt x="3760" y="5138"/>
                  </a:cubicBezTo>
                  <a:cubicBezTo>
                    <a:pt x="3737" y="5045"/>
                    <a:pt x="3737" y="5045"/>
                    <a:pt x="3737" y="5045"/>
                  </a:cubicBezTo>
                  <a:cubicBezTo>
                    <a:pt x="3737" y="5045"/>
                    <a:pt x="3737" y="5045"/>
                    <a:pt x="3737" y="5045"/>
                  </a:cubicBezTo>
                  <a:cubicBezTo>
                    <a:pt x="3622" y="4976"/>
                    <a:pt x="3622" y="4976"/>
                    <a:pt x="3622" y="4976"/>
                  </a:cubicBezTo>
                  <a:cubicBezTo>
                    <a:pt x="3622" y="4976"/>
                    <a:pt x="3622" y="4976"/>
                    <a:pt x="3622" y="4976"/>
                  </a:cubicBezTo>
                  <a:cubicBezTo>
                    <a:pt x="3553" y="5092"/>
                    <a:pt x="3553" y="5092"/>
                    <a:pt x="3553" y="5092"/>
                  </a:cubicBezTo>
                  <a:cubicBezTo>
                    <a:pt x="3553" y="5092"/>
                    <a:pt x="3553" y="5092"/>
                    <a:pt x="3553" y="5092"/>
                  </a:cubicBezTo>
                  <a:lnTo>
                    <a:pt x="3668" y="5161"/>
                  </a:lnTo>
                  <a:close/>
                  <a:moveTo>
                    <a:pt x="3622" y="4976"/>
                  </a:moveTo>
                  <a:cubicBezTo>
                    <a:pt x="3622" y="4976"/>
                    <a:pt x="3622" y="4976"/>
                    <a:pt x="3622" y="4976"/>
                  </a:cubicBezTo>
                  <a:cubicBezTo>
                    <a:pt x="3645" y="5069"/>
                    <a:pt x="3645" y="5069"/>
                    <a:pt x="3645" y="5069"/>
                  </a:cubicBezTo>
                  <a:cubicBezTo>
                    <a:pt x="3645" y="5069"/>
                    <a:pt x="3645" y="5069"/>
                    <a:pt x="3645" y="5069"/>
                  </a:cubicBezTo>
                  <a:lnTo>
                    <a:pt x="3622" y="4976"/>
                  </a:lnTo>
                  <a:close/>
                  <a:moveTo>
                    <a:pt x="2930" y="4954"/>
                  </a:moveTo>
                  <a:cubicBezTo>
                    <a:pt x="2930" y="4954"/>
                    <a:pt x="2930" y="4954"/>
                    <a:pt x="2930" y="4954"/>
                  </a:cubicBezTo>
                  <a:cubicBezTo>
                    <a:pt x="2838" y="4977"/>
                    <a:pt x="2838" y="4977"/>
                    <a:pt x="2838" y="4977"/>
                  </a:cubicBezTo>
                  <a:cubicBezTo>
                    <a:pt x="2700" y="5208"/>
                    <a:pt x="2700" y="5208"/>
                    <a:pt x="2700" y="5208"/>
                  </a:cubicBezTo>
                  <a:cubicBezTo>
                    <a:pt x="2792" y="5185"/>
                    <a:pt x="2792" y="5185"/>
                    <a:pt x="2792" y="5185"/>
                  </a:cubicBezTo>
                  <a:lnTo>
                    <a:pt x="2930" y="4954"/>
                  </a:lnTo>
                  <a:close/>
                  <a:moveTo>
                    <a:pt x="3276" y="5161"/>
                  </a:moveTo>
                  <a:cubicBezTo>
                    <a:pt x="3276" y="5161"/>
                    <a:pt x="3276" y="5161"/>
                    <a:pt x="3276" y="5161"/>
                  </a:cubicBezTo>
                  <a:cubicBezTo>
                    <a:pt x="3484" y="5207"/>
                    <a:pt x="3484" y="5207"/>
                    <a:pt x="3484" y="5207"/>
                  </a:cubicBezTo>
                  <a:cubicBezTo>
                    <a:pt x="3461" y="5115"/>
                    <a:pt x="3461" y="5115"/>
                    <a:pt x="3461" y="5115"/>
                  </a:cubicBezTo>
                  <a:cubicBezTo>
                    <a:pt x="3368" y="5138"/>
                    <a:pt x="3368" y="5138"/>
                    <a:pt x="3368" y="5138"/>
                  </a:cubicBezTo>
                  <a:cubicBezTo>
                    <a:pt x="3437" y="5023"/>
                    <a:pt x="3437" y="5023"/>
                    <a:pt x="3437" y="5023"/>
                  </a:cubicBezTo>
                  <a:cubicBezTo>
                    <a:pt x="3414" y="4931"/>
                    <a:pt x="3414" y="4931"/>
                    <a:pt x="3414" y="4931"/>
                  </a:cubicBezTo>
                  <a:cubicBezTo>
                    <a:pt x="3230" y="4977"/>
                    <a:pt x="3230" y="4977"/>
                    <a:pt x="3230" y="4977"/>
                  </a:cubicBezTo>
                  <a:cubicBezTo>
                    <a:pt x="3253" y="5069"/>
                    <a:pt x="3253" y="5069"/>
                    <a:pt x="3253" y="5069"/>
                  </a:cubicBezTo>
                  <a:cubicBezTo>
                    <a:pt x="3345" y="5046"/>
                    <a:pt x="3345" y="5046"/>
                    <a:pt x="3345" y="5046"/>
                  </a:cubicBezTo>
                  <a:cubicBezTo>
                    <a:pt x="3322" y="4954"/>
                    <a:pt x="3322" y="4954"/>
                    <a:pt x="3322" y="4954"/>
                  </a:cubicBezTo>
                  <a:cubicBezTo>
                    <a:pt x="3345" y="5046"/>
                    <a:pt x="3345" y="5046"/>
                    <a:pt x="3345" y="5046"/>
                  </a:cubicBezTo>
                  <a:cubicBezTo>
                    <a:pt x="3345" y="5046"/>
                    <a:pt x="3345" y="5046"/>
                    <a:pt x="3345" y="5046"/>
                  </a:cubicBezTo>
                  <a:cubicBezTo>
                    <a:pt x="3253" y="5069"/>
                    <a:pt x="3253" y="5069"/>
                    <a:pt x="3253" y="5069"/>
                  </a:cubicBezTo>
                  <a:lnTo>
                    <a:pt x="3276" y="51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896179" y="5323595"/>
            <a:ext cx="86536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演讲：周俊辉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论文：朱彪 张铂霖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 PPT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：林子阳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赵映涵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570" y="179061"/>
            <a:ext cx="2162258" cy="54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组合 6"/>
          <p:cNvGrpSpPr/>
          <p:nvPr/>
        </p:nvGrpSpPr>
        <p:grpSpPr>
          <a:xfrm>
            <a:off x="229435" y="144004"/>
            <a:ext cx="3658643" cy="646331"/>
            <a:chOff x="368331" y="209716"/>
            <a:chExt cx="3658643" cy="646331"/>
          </a:xfrm>
        </p:grpSpPr>
        <p:grpSp>
          <p:nvGrpSpPr>
            <p:cNvPr id="4" name="组合 3"/>
            <p:cNvGrpSpPr/>
            <p:nvPr/>
          </p:nvGrpSpPr>
          <p:grpSpPr>
            <a:xfrm>
              <a:off x="368331" y="209716"/>
              <a:ext cx="575110" cy="646331"/>
              <a:chOff x="368331" y="348215"/>
              <a:chExt cx="936000" cy="1051912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368331" y="388046"/>
                <a:ext cx="936000" cy="936000"/>
              </a:xfrm>
              <a:prstGeom prst="ellipse">
                <a:avLst/>
              </a:prstGeom>
              <a:solidFill>
                <a:srgbClr val="00582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>
                  <a:cs typeface="+mn-ea"/>
                  <a:sym typeface="+mn-lt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416209" y="348215"/>
                <a:ext cx="840245" cy="105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rgbClr val="FCFCFC"/>
                    </a:solidFill>
                    <a:cs typeface="+mn-ea"/>
                    <a:sym typeface="+mn-lt"/>
                  </a:rPr>
                  <a:t>2</a:t>
                </a:r>
                <a:endParaRPr lang="zh-CN" altLang="en-US" sz="3600" b="1" dirty="0">
                  <a:solidFill>
                    <a:srgbClr val="FCFCFC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3" name="文本框 62"/>
            <p:cNvSpPr txBox="1"/>
            <p:nvPr/>
          </p:nvSpPr>
          <p:spPr>
            <a:xfrm>
              <a:off x="1182495" y="302049"/>
              <a:ext cx="2844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5825"/>
                  </a:solidFill>
                  <a:cs typeface="+mn-ea"/>
                  <a:sym typeface="+mn-lt"/>
                </a:rPr>
                <a:t>建模过程及仿真</a:t>
              </a: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0" y="856047"/>
            <a:ext cx="12192000" cy="0"/>
          </a:xfrm>
          <a:prstGeom prst="line">
            <a:avLst/>
          </a:prstGeom>
          <a:ln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PA_组合 7"/>
          <p:cNvGrpSpPr/>
          <p:nvPr>
            <p:custDataLst>
              <p:tags r:id="rId1"/>
            </p:custDataLst>
          </p:nvPr>
        </p:nvGrpSpPr>
        <p:grpSpPr>
          <a:xfrm>
            <a:off x="5842898" y="1847431"/>
            <a:ext cx="5404696" cy="633078"/>
            <a:chOff x="5857687" y="1664181"/>
            <a:chExt cx="5404696" cy="633078"/>
          </a:xfrm>
        </p:grpSpPr>
        <p:sp>
          <p:nvSpPr>
            <p:cNvPr id="27" name="PA_椭圆 29"/>
            <p:cNvSpPr/>
            <p:nvPr>
              <p:custDataLst>
                <p:tags r:id="rId14"/>
              </p:custDataLst>
            </p:nvPr>
          </p:nvSpPr>
          <p:spPr>
            <a:xfrm>
              <a:off x="5857687" y="1664181"/>
              <a:ext cx="595086" cy="595086"/>
            </a:xfrm>
            <a:prstGeom prst="ellipse">
              <a:avLst/>
            </a:prstGeom>
            <a:solidFill>
              <a:srgbClr val="00582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883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rPr>
                <a:t>01</a:t>
              </a:r>
            </a:p>
          </p:txBody>
        </p:sp>
        <p:sp>
          <p:nvSpPr>
            <p:cNvPr id="28" name="PA_文本框 72"/>
            <p:cNvSpPr txBox="1"/>
            <p:nvPr>
              <p:custDataLst>
                <p:tags r:id="rId15"/>
              </p:custDataLst>
            </p:nvPr>
          </p:nvSpPr>
          <p:spPr>
            <a:xfrm>
              <a:off x="6545408" y="1687861"/>
              <a:ext cx="4716975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88390">
                <a:lnSpc>
                  <a:spcPct val="120000"/>
                </a:lnSpc>
              </a:pPr>
              <a:r>
                <a:rPr lang="en-US" altLang="zh-CN" sz="1400" b="1" dirty="0" err="1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vocab_size</a:t>
              </a:r>
              <a:r>
                <a:rPr lang="zh-CN" altLang="en-US" sz="1400" b="1" dirty="0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：词汇表的大小，也就是所有诗歌中出现的字符的个数。</a:t>
              </a:r>
            </a:p>
          </p:txBody>
        </p:sp>
      </p:grpSp>
      <p:grpSp>
        <p:nvGrpSpPr>
          <p:cNvPr id="9" name="PA_组合 8"/>
          <p:cNvGrpSpPr/>
          <p:nvPr>
            <p:custDataLst>
              <p:tags r:id="rId2"/>
            </p:custDataLst>
          </p:nvPr>
        </p:nvGrpSpPr>
        <p:grpSpPr>
          <a:xfrm>
            <a:off x="5842898" y="2628797"/>
            <a:ext cx="5404696" cy="633078"/>
            <a:chOff x="5857687" y="2446899"/>
            <a:chExt cx="5404696" cy="633078"/>
          </a:xfrm>
        </p:grpSpPr>
        <p:sp>
          <p:nvSpPr>
            <p:cNvPr id="29" name="PA_椭圆 31"/>
            <p:cNvSpPr/>
            <p:nvPr>
              <p:custDataLst>
                <p:tags r:id="rId12"/>
              </p:custDataLst>
            </p:nvPr>
          </p:nvSpPr>
          <p:spPr>
            <a:xfrm>
              <a:off x="5857687" y="2446899"/>
              <a:ext cx="595086" cy="595086"/>
            </a:xfrm>
            <a:prstGeom prst="ellipse">
              <a:avLst/>
            </a:prstGeom>
            <a:solidFill>
              <a:srgbClr val="00582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883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rPr>
                <a:t>02</a:t>
              </a:r>
            </a:p>
          </p:txBody>
        </p:sp>
        <p:sp>
          <p:nvSpPr>
            <p:cNvPr id="30" name="PA_文本框 74"/>
            <p:cNvSpPr txBox="1"/>
            <p:nvPr>
              <p:custDataLst>
                <p:tags r:id="rId13"/>
              </p:custDataLst>
            </p:nvPr>
          </p:nvSpPr>
          <p:spPr>
            <a:xfrm>
              <a:off x="6545408" y="2470579"/>
              <a:ext cx="4716975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88390">
                <a:lnSpc>
                  <a:spcPct val="120000"/>
                </a:lnSpc>
              </a:pPr>
              <a:r>
                <a:rPr lang="en-US" altLang="zh-CN" sz="1400" b="1" dirty="0" err="1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embedding_dim</a:t>
              </a:r>
              <a:r>
                <a:rPr lang="zh-CN" altLang="en-US" sz="1400" b="1" dirty="0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：嵌入层的输出维度，也就是每个字符被编码为一个向量的长度。</a:t>
              </a:r>
            </a:p>
          </p:txBody>
        </p:sp>
      </p:grpSp>
      <p:grpSp>
        <p:nvGrpSpPr>
          <p:cNvPr id="10" name="PA_组合 9"/>
          <p:cNvGrpSpPr/>
          <p:nvPr>
            <p:custDataLst>
              <p:tags r:id="rId3"/>
            </p:custDataLst>
          </p:nvPr>
        </p:nvGrpSpPr>
        <p:grpSpPr>
          <a:xfrm>
            <a:off x="5842898" y="3410163"/>
            <a:ext cx="5404696" cy="633078"/>
            <a:chOff x="5857687" y="3238041"/>
            <a:chExt cx="5404696" cy="633078"/>
          </a:xfrm>
        </p:grpSpPr>
        <p:sp>
          <p:nvSpPr>
            <p:cNvPr id="31" name="PA_椭圆 33"/>
            <p:cNvSpPr/>
            <p:nvPr>
              <p:custDataLst>
                <p:tags r:id="rId10"/>
              </p:custDataLst>
            </p:nvPr>
          </p:nvSpPr>
          <p:spPr>
            <a:xfrm>
              <a:off x="5857687" y="3238041"/>
              <a:ext cx="595086" cy="595086"/>
            </a:xfrm>
            <a:prstGeom prst="ellipse">
              <a:avLst/>
            </a:prstGeom>
            <a:solidFill>
              <a:srgbClr val="00582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883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rPr>
                <a:t>03</a:t>
              </a:r>
            </a:p>
          </p:txBody>
        </p:sp>
        <p:sp>
          <p:nvSpPr>
            <p:cNvPr id="32" name="PA_文本框 76"/>
            <p:cNvSpPr txBox="1"/>
            <p:nvPr>
              <p:custDataLst>
                <p:tags r:id="rId11"/>
              </p:custDataLst>
            </p:nvPr>
          </p:nvSpPr>
          <p:spPr>
            <a:xfrm>
              <a:off x="6545408" y="3261721"/>
              <a:ext cx="4716975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88390">
                <a:lnSpc>
                  <a:spcPct val="120000"/>
                </a:lnSpc>
              </a:pPr>
              <a:r>
                <a:rPr lang="en-US" altLang="zh-CN" sz="1400" b="1" dirty="0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units</a:t>
              </a:r>
              <a:r>
                <a:rPr lang="zh-CN" altLang="en-US" sz="1400" b="1" dirty="0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lang="en-US" altLang="zh-CN" sz="1400" b="1" dirty="0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GRU</a:t>
              </a:r>
              <a:r>
                <a:rPr lang="zh-CN" altLang="en-US" sz="1400" b="1" dirty="0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层的单元数，也就是</a:t>
              </a:r>
              <a:r>
                <a:rPr lang="en-US" altLang="zh-CN" sz="1400" b="1" dirty="0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GRU</a:t>
              </a:r>
              <a:r>
                <a:rPr lang="zh-CN" altLang="en-US" sz="1400" b="1" dirty="0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层的隐藏状态的维度。</a:t>
              </a:r>
            </a:p>
          </p:txBody>
        </p:sp>
      </p:grpSp>
      <p:grpSp>
        <p:nvGrpSpPr>
          <p:cNvPr id="39" name="PA_组合 38"/>
          <p:cNvGrpSpPr/>
          <p:nvPr>
            <p:custDataLst>
              <p:tags r:id="rId4"/>
            </p:custDataLst>
          </p:nvPr>
        </p:nvGrpSpPr>
        <p:grpSpPr>
          <a:xfrm>
            <a:off x="5842898" y="4191529"/>
            <a:ext cx="5404696" cy="633078"/>
            <a:chOff x="5857687" y="4020759"/>
            <a:chExt cx="5404696" cy="633078"/>
          </a:xfrm>
        </p:grpSpPr>
        <p:sp>
          <p:nvSpPr>
            <p:cNvPr id="33" name="PA_椭圆 35"/>
            <p:cNvSpPr/>
            <p:nvPr>
              <p:custDataLst>
                <p:tags r:id="rId8"/>
              </p:custDataLst>
            </p:nvPr>
          </p:nvSpPr>
          <p:spPr>
            <a:xfrm>
              <a:off x="5857687" y="4020759"/>
              <a:ext cx="595086" cy="595086"/>
            </a:xfrm>
            <a:prstGeom prst="ellipse">
              <a:avLst/>
            </a:prstGeom>
            <a:solidFill>
              <a:srgbClr val="00582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883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rPr>
                <a:t>04</a:t>
              </a:r>
            </a:p>
          </p:txBody>
        </p:sp>
        <p:sp>
          <p:nvSpPr>
            <p:cNvPr id="34" name="PA_文本框 78"/>
            <p:cNvSpPr txBox="1"/>
            <p:nvPr>
              <p:custDataLst>
                <p:tags r:id="rId9"/>
              </p:custDataLst>
            </p:nvPr>
          </p:nvSpPr>
          <p:spPr>
            <a:xfrm>
              <a:off x="6545408" y="4044439"/>
              <a:ext cx="4716975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88390">
                <a:lnSpc>
                  <a:spcPct val="120000"/>
                </a:lnSpc>
              </a:pPr>
              <a:r>
                <a:rPr lang="en-US" altLang="zh-CN" sz="1400" b="1" dirty="0" err="1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batch_size</a:t>
              </a:r>
              <a:r>
                <a:rPr lang="zh-CN" altLang="en-US" sz="1400" b="1" dirty="0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：批次大小，也就是每次训练时输入模型的诗句的个数。</a:t>
              </a:r>
            </a:p>
          </p:txBody>
        </p:sp>
      </p:grpSp>
      <p:grpSp>
        <p:nvGrpSpPr>
          <p:cNvPr id="40" name="PA_组合 39"/>
          <p:cNvGrpSpPr/>
          <p:nvPr>
            <p:custDataLst>
              <p:tags r:id="rId5"/>
            </p:custDataLst>
          </p:nvPr>
        </p:nvGrpSpPr>
        <p:grpSpPr>
          <a:xfrm>
            <a:off x="5842898" y="4972895"/>
            <a:ext cx="5404696" cy="611149"/>
            <a:chOff x="5857687" y="4788294"/>
            <a:chExt cx="5404696" cy="611149"/>
          </a:xfrm>
        </p:grpSpPr>
        <p:sp>
          <p:nvSpPr>
            <p:cNvPr id="35" name="PA_椭圆 37"/>
            <p:cNvSpPr/>
            <p:nvPr>
              <p:custDataLst>
                <p:tags r:id="rId6"/>
              </p:custDataLst>
            </p:nvPr>
          </p:nvSpPr>
          <p:spPr>
            <a:xfrm>
              <a:off x="5857687" y="4788294"/>
              <a:ext cx="595086" cy="595086"/>
            </a:xfrm>
            <a:prstGeom prst="ellipse">
              <a:avLst/>
            </a:prstGeom>
            <a:solidFill>
              <a:srgbClr val="00582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883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rPr>
                <a:t>05</a:t>
              </a:r>
            </a:p>
          </p:txBody>
        </p:sp>
        <p:sp>
          <p:nvSpPr>
            <p:cNvPr id="36" name="PA_文本框 80"/>
            <p:cNvSpPr txBox="1"/>
            <p:nvPr>
              <p:custDataLst>
                <p:tags r:id="rId7"/>
              </p:custDataLst>
            </p:nvPr>
          </p:nvSpPr>
          <p:spPr>
            <a:xfrm>
              <a:off x="6545408" y="4811974"/>
              <a:ext cx="4716975" cy="587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88390">
                <a:lnSpc>
                  <a:spcPct val="120000"/>
                </a:lnSpc>
              </a:pPr>
              <a:r>
                <a:rPr lang="en-US" altLang="zh-CN" sz="1400" b="1" dirty="0" err="1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keras.Sequential</a:t>
              </a:r>
              <a:r>
                <a:rPr lang="zh-CN" altLang="en-US" sz="1400" b="1" dirty="0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：序贯模型，由嵌入层，</a:t>
              </a:r>
              <a:r>
                <a:rPr lang="en-US" altLang="zh-CN" sz="1400" b="1" dirty="0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GRU</a:t>
              </a:r>
              <a:r>
                <a:rPr lang="zh-CN" altLang="en-US" sz="1400" b="1" dirty="0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层，全连接层组成。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7A0E8B69-4EED-4A9F-835B-CF32ED6C9435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r="21823"/>
          <a:stretch/>
        </p:blipFill>
        <p:spPr>
          <a:xfrm>
            <a:off x="258853" y="1827707"/>
            <a:ext cx="5371047" cy="29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00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5" name="矩形 64"/>
          <p:cNvSpPr/>
          <p:nvPr/>
        </p:nvSpPr>
        <p:spPr>
          <a:xfrm>
            <a:off x="0" y="-29829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570" y="179061"/>
            <a:ext cx="2162258" cy="54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组合 6"/>
          <p:cNvGrpSpPr/>
          <p:nvPr/>
        </p:nvGrpSpPr>
        <p:grpSpPr>
          <a:xfrm>
            <a:off x="229435" y="144004"/>
            <a:ext cx="3658643" cy="646331"/>
            <a:chOff x="368331" y="209716"/>
            <a:chExt cx="3658643" cy="646331"/>
          </a:xfrm>
        </p:grpSpPr>
        <p:grpSp>
          <p:nvGrpSpPr>
            <p:cNvPr id="4" name="组合 3"/>
            <p:cNvGrpSpPr/>
            <p:nvPr/>
          </p:nvGrpSpPr>
          <p:grpSpPr>
            <a:xfrm>
              <a:off x="368331" y="209716"/>
              <a:ext cx="575110" cy="646331"/>
              <a:chOff x="368331" y="348215"/>
              <a:chExt cx="936000" cy="1051912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368331" y="388046"/>
                <a:ext cx="936000" cy="936000"/>
              </a:xfrm>
              <a:prstGeom prst="ellipse">
                <a:avLst/>
              </a:prstGeom>
              <a:solidFill>
                <a:srgbClr val="00582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>
                  <a:cs typeface="+mn-ea"/>
                  <a:sym typeface="+mn-lt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416209" y="348215"/>
                <a:ext cx="840245" cy="105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rgbClr val="FCFCFC"/>
                    </a:solidFill>
                    <a:cs typeface="+mn-ea"/>
                    <a:sym typeface="+mn-lt"/>
                  </a:rPr>
                  <a:t>2</a:t>
                </a:r>
                <a:endParaRPr lang="zh-CN" altLang="en-US" sz="3600" b="1" dirty="0">
                  <a:solidFill>
                    <a:srgbClr val="FCFCFC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3" name="文本框 62"/>
            <p:cNvSpPr txBox="1"/>
            <p:nvPr/>
          </p:nvSpPr>
          <p:spPr>
            <a:xfrm>
              <a:off x="1182495" y="302049"/>
              <a:ext cx="2844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5825"/>
                  </a:solidFill>
                  <a:cs typeface="+mn-ea"/>
                  <a:sym typeface="+mn-lt"/>
                </a:rPr>
                <a:t>建模过程及仿真</a:t>
              </a: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0" y="856047"/>
            <a:ext cx="12192000" cy="0"/>
          </a:xfrm>
          <a:prstGeom prst="line">
            <a:avLst/>
          </a:prstGeom>
          <a:ln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17"/>
          <p:cNvSpPr txBox="1"/>
          <p:nvPr/>
        </p:nvSpPr>
        <p:spPr>
          <a:xfrm>
            <a:off x="435743" y="1322598"/>
            <a:ext cx="2556979" cy="462901"/>
          </a:xfrm>
          <a:prstGeom prst="rect">
            <a:avLst/>
          </a:prstGeom>
          <a:noFill/>
        </p:spPr>
        <p:txBody>
          <a:bodyPr wrap="square" lIns="100790" tIns="50396" rIns="100790" bIns="50396">
            <a:spAutoFit/>
          </a:bodyPr>
          <a:lstStyle/>
          <a:p>
            <a:pPr algn="ctr" defTabSz="914400">
              <a:lnSpc>
                <a:spcPct val="130000"/>
              </a:lnSpc>
              <a:defRPr/>
            </a:pPr>
            <a:r>
              <a:rPr lang="zh-CN" altLang="en-US" sz="2000" b="1" dirty="0">
                <a:solidFill>
                  <a:srgbClr val="005825"/>
                </a:solidFill>
                <a:latin typeface="微软雅黑" panose="020B0503020204020204" charset="-122"/>
              </a:rPr>
              <a:t>第一次训练结果</a:t>
            </a:r>
            <a:endParaRPr lang="en-US" altLang="zh-CN" sz="2000" b="1" dirty="0">
              <a:solidFill>
                <a:srgbClr val="005825"/>
              </a:solidFill>
              <a:latin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0966" y="5534004"/>
            <a:ext cx="4308074" cy="58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rgbClr val="00582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前</a:t>
            </a:r>
            <a:r>
              <a:rPr lang="en-US" altLang="zh-CN" sz="1400" kern="100" dirty="0">
                <a:solidFill>
                  <a:srgbClr val="00582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80%</a:t>
            </a:r>
            <a:r>
              <a:rPr lang="zh-CN" altLang="en-US" sz="1400" kern="100" dirty="0">
                <a:solidFill>
                  <a:srgbClr val="00582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的数据作为训练集；后</a:t>
            </a:r>
            <a:r>
              <a:rPr lang="en-US" altLang="zh-CN" sz="1400" kern="100" dirty="0">
                <a:solidFill>
                  <a:srgbClr val="00582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20%</a:t>
            </a:r>
            <a:r>
              <a:rPr lang="zh-CN" altLang="en-US" sz="1400" kern="100" dirty="0">
                <a:solidFill>
                  <a:srgbClr val="00582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的数据作为测试集</a:t>
            </a:r>
            <a:endParaRPr lang="en-US" altLang="zh-CN" sz="1400" kern="100" dirty="0">
              <a:solidFill>
                <a:srgbClr val="005825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zh-CN" altLang="zh-CN" sz="1400" kern="100" dirty="0">
              <a:solidFill>
                <a:srgbClr val="005825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916FA3B0-E3C3-427B-8527-5EA8AB8DB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128" y="1852788"/>
            <a:ext cx="4082415" cy="356492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720752E-BACF-4F76-B77A-9361A3E13A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878220"/>
            <a:ext cx="4407013" cy="3632214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C0180120-37AB-4847-ADEF-C324E480812F}"/>
              </a:ext>
            </a:extLst>
          </p:cNvPr>
          <p:cNvSpPr/>
          <p:nvPr/>
        </p:nvSpPr>
        <p:spPr>
          <a:xfrm>
            <a:off x="6096000" y="5581833"/>
            <a:ext cx="4216318" cy="58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rgbClr val="00582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前</a:t>
            </a:r>
            <a:r>
              <a:rPr lang="en-US" altLang="zh-CN" sz="1400" kern="100" dirty="0">
                <a:solidFill>
                  <a:srgbClr val="00582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95%</a:t>
            </a:r>
            <a:r>
              <a:rPr lang="zh-CN" altLang="en-US" sz="1400" kern="100" dirty="0">
                <a:solidFill>
                  <a:srgbClr val="00582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的数据作为训练集；后</a:t>
            </a:r>
            <a:r>
              <a:rPr lang="en-US" altLang="zh-CN" sz="1400" kern="100" dirty="0">
                <a:solidFill>
                  <a:srgbClr val="00582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5%</a:t>
            </a:r>
            <a:r>
              <a:rPr lang="zh-CN" altLang="en-US" sz="1400" kern="100" dirty="0">
                <a:solidFill>
                  <a:srgbClr val="00582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的数据作为测试集</a:t>
            </a:r>
            <a:endParaRPr lang="en-US" altLang="zh-CN" sz="1400" kern="100" dirty="0">
              <a:solidFill>
                <a:srgbClr val="005825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zh-CN" altLang="zh-CN" sz="1400" kern="100" dirty="0">
              <a:solidFill>
                <a:srgbClr val="005825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570" y="179061"/>
            <a:ext cx="2162258" cy="54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组合 6"/>
          <p:cNvGrpSpPr/>
          <p:nvPr/>
        </p:nvGrpSpPr>
        <p:grpSpPr>
          <a:xfrm>
            <a:off x="229435" y="144004"/>
            <a:ext cx="3658643" cy="646331"/>
            <a:chOff x="368331" y="209716"/>
            <a:chExt cx="3658643" cy="646331"/>
          </a:xfrm>
        </p:grpSpPr>
        <p:grpSp>
          <p:nvGrpSpPr>
            <p:cNvPr id="4" name="组合 3"/>
            <p:cNvGrpSpPr/>
            <p:nvPr/>
          </p:nvGrpSpPr>
          <p:grpSpPr>
            <a:xfrm>
              <a:off x="368331" y="209716"/>
              <a:ext cx="575110" cy="646331"/>
              <a:chOff x="368331" y="348215"/>
              <a:chExt cx="936000" cy="1051912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368331" y="388046"/>
                <a:ext cx="936000" cy="936000"/>
              </a:xfrm>
              <a:prstGeom prst="ellipse">
                <a:avLst/>
              </a:prstGeom>
              <a:solidFill>
                <a:srgbClr val="00582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>
                  <a:cs typeface="+mn-ea"/>
                  <a:sym typeface="+mn-lt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416209" y="348215"/>
                <a:ext cx="840245" cy="105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rgbClr val="FCFCFC"/>
                    </a:solidFill>
                    <a:cs typeface="+mn-ea"/>
                    <a:sym typeface="+mn-lt"/>
                  </a:rPr>
                  <a:t>2</a:t>
                </a:r>
                <a:endParaRPr lang="zh-CN" altLang="en-US" sz="3600" b="1" dirty="0">
                  <a:solidFill>
                    <a:srgbClr val="FCFCFC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3" name="文本框 62"/>
            <p:cNvSpPr txBox="1"/>
            <p:nvPr/>
          </p:nvSpPr>
          <p:spPr>
            <a:xfrm>
              <a:off x="1182495" y="302049"/>
              <a:ext cx="2844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5825"/>
                  </a:solidFill>
                  <a:cs typeface="+mn-ea"/>
                  <a:sym typeface="+mn-lt"/>
                </a:rPr>
                <a:t>建模过程及仿真</a:t>
              </a: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0" y="856047"/>
            <a:ext cx="12192000" cy="0"/>
          </a:xfrm>
          <a:prstGeom prst="line">
            <a:avLst/>
          </a:prstGeom>
          <a:ln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7DF5BB5D-FF37-4F5A-B3BD-94F7B4BF0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01" y="1554049"/>
            <a:ext cx="7026249" cy="3261643"/>
          </a:xfrm>
          <a:prstGeom prst="rect">
            <a:avLst/>
          </a:prstGeom>
        </p:spPr>
      </p:pic>
      <p:sp>
        <p:nvSpPr>
          <p:cNvPr id="46" name="PA_文本框 74">
            <a:extLst>
              <a:ext uri="{FF2B5EF4-FFF2-40B4-BE49-F238E27FC236}">
                <a16:creationId xmlns:a16="http://schemas.microsoft.com/office/drawing/2014/main" id="{F21B38B9-9626-46D4-AF24-030F7B905F8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04545" y="5078637"/>
            <a:ext cx="10391775" cy="658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390">
              <a:lnSpc>
                <a:spcPct val="120000"/>
              </a:lnSpc>
            </a:pPr>
            <a:r>
              <a:rPr lang="zh-CN" altLang="en-US" sz="1600" b="1" dirty="0">
                <a:solidFill>
                  <a:srgbClr val="348534"/>
                </a:solidFill>
                <a:latin typeface="微软雅黑" panose="020B0503020204020204" charset="-122"/>
                <a:ea typeface="微软雅黑" panose="020B0503020204020204" charset="-122"/>
              </a:rPr>
              <a:t>以防止过拟合，我们通过设置</a:t>
            </a:r>
            <a:r>
              <a:rPr lang="en-US" altLang="zh-CN" sz="1600" b="1" dirty="0" err="1">
                <a:solidFill>
                  <a:srgbClr val="348534"/>
                </a:solidFill>
                <a:latin typeface="微软雅黑" panose="020B0503020204020204" charset="-122"/>
                <a:ea typeface="微软雅黑" panose="020B0503020204020204" charset="-122"/>
              </a:rPr>
              <a:t>kernel_regularizer</a:t>
            </a:r>
            <a:r>
              <a:rPr lang="zh-CN" altLang="en-US" sz="1600" b="1" dirty="0">
                <a:solidFill>
                  <a:srgbClr val="348534"/>
                </a:solidFill>
                <a:latin typeface="微软雅黑" panose="020B0503020204020204" charset="-122"/>
                <a:ea typeface="微软雅黑" panose="020B0503020204020204" charset="-122"/>
              </a:rPr>
              <a:t>参数为</a:t>
            </a:r>
            <a:r>
              <a:rPr lang="en-US" altLang="zh-CN" sz="1600" b="1" dirty="0">
                <a:solidFill>
                  <a:srgbClr val="348534"/>
                </a:solidFill>
                <a:latin typeface="微软雅黑" panose="020B0503020204020204" charset="-122"/>
                <a:ea typeface="微软雅黑" panose="020B0503020204020204" charset="-122"/>
              </a:rPr>
              <a:t>regularizers.l2</a:t>
            </a:r>
            <a:r>
              <a:rPr lang="zh-CN" altLang="en-US" sz="1600" b="1" dirty="0">
                <a:solidFill>
                  <a:srgbClr val="348534"/>
                </a:solidFill>
                <a:latin typeface="微软雅黑" panose="020B0503020204020204" charset="-122"/>
                <a:ea typeface="微软雅黑" panose="020B0503020204020204" charset="-122"/>
              </a:rPr>
              <a:t>方法生成的</a:t>
            </a:r>
            <a:r>
              <a:rPr lang="en-US" altLang="zh-CN" sz="1600" b="1" dirty="0">
                <a:solidFill>
                  <a:srgbClr val="348534"/>
                </a:solidFill>
                <a:latin typeface="微软雅黑" panose="020B0503020204020204" charset="-122"/>
                <a:ea typeface="微软雅黑" panose="020B0503020204020204" charset="-122"/>
              </a:rPr>
              <a:t>L2</a:t>
            </a:r>
            <a:r>
              <a:rPr lang="zh-CN" altLang="en-US" sz="1600" b="1" dirty="0">
                <a:solidFill>
                  <a:srgbClr val="348534"/>
                </a:solidFill>
                <a:latin typeface="微软雅黑" panose="020B0503020204020204" charset="-122"/>
                <a:ea typeface="微软雅黑" panose="020B0503020204020204" charset="-122"/>
              </a:rPr>
              <a:t>正则化器，来对</a:t>
            </a:r>
            <a:r>
              <a:rPr lang="en-US" altLang="zh-CN" sz="1600" b="1" dirty="0">
                <a:solidFill>
                  <a:srgbClr val="348534"/>
                </a:solidFill>
                <a:latin typeface="微软雅黑" panose="020B0503020204020204" charset="-122"/>
                <a:ea typeface="微软雅黑" panose="020B0503020204020204" charset="-122"/>
              </a:rPr>
              <a:t>GRU</a:t>
            </a:r>
            <a:r>
              <a:rPr lang="zh-CN" altLang="en-US" sz="1600" b="1" dirty="0">
                <a:solidFill>
                  <a:srgbClr val="348534"/>
                </a:solidFill>
                <a:latin typeface="微软雅黑" panose="020B0503020204020204" charset="-122"/>
                <a:ea typeface="微软雅黑" panose="020B0503020204020204" charset="-122"/>
              </a:rPr>
              <a:t>层的权重矩阵进行</a:t>
            </a:r>
            <a:r>
              <a:rPr lang="en-US" altLang="zh-CN" sz="1600" b="1" dirty="0">
                <a:solidFill>
                  <a:srgbClr val="348534"/>
                </a:solidFill>
                <a:latin typeface="微软雅黑" panose="020B0503020204020204" charset="-122"/>
                <a:ea typeface="微软雅黑" panose="020B0503020204020204" charset="-122"/>
              </a:rPr>
              <a:t>L2</a:t>
            </a:r>
            <a:r>
              <a:rPr lang="zh-CN" altLang="en-US" sz="1600" b="1" dirty="0">
                <a:solidFill>
                  <a:srgbClr val="348534"/>
                </a:solidFill>
                <a:latin typeface="微软雅黑" panose="020B0503020204020204" charset="-122"/>
                <a:ea typeface="微软雅黑" panose="020B0503020204020204" charset="-122"/>
              </a:rPr>
              <a:t>正则化</a:t>
            </a:r>
            <a:r>
              <a:rPr lang="zh-CN" altLang="en-US" sz="1400" b="1" dirty="0">
                <a:solidFill>
                  <a:srgbClr val="348534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5" name="矩形 64"/>
          <p:cNvSpPr/>
          <p:nvPr/>
        </p:nvSpPr>
        <p:spPr>
          <a:xfrm>
            <a:off x="0" y="-29829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570" y="179061"/>
            <a:ext cx="2162258" cy="54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组合 6"/>
          <p:cNvGrpSpPr/>
          <p:nvPr/>
        </p:nvGrpSpPr>
        <p:grpSpPr>
          <a:xfrm>
            <a:off x="229435" y="144004"/>
            <a:ext cx="3658643" cy="646331"/>
            <a:chOff x="368331" y="209716"/>
            <a:chExt cx="3658643" cy="646331"/>
          </a:xfrm>
        </p:grpSpPr>
        <p:grpSp>
          <p:nvGrpSpPr>
            <p:cNvPr id="4" name="组合 3"/>
            <p:cNvGrpSpPr/>
            <p:nvPr/>
          </p:nvGrpSpPr>
          <p:grpSpPr>
            <a:xfrm>
              <a:off x="368331" y="209716"/>
              <a:ext cx="575110" cy="646331"/>
              <a:chOff x="368331" y="348215"/>
              <a:chExt cx="936000" cy="1051912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368331" y="388046"/>
                <a:ext cx="936000" cy="936000"/>
              </a:xfrm>
              <a:prstGeom prst="ellipse">
                <a:avLst/>
              </a:prstGeom>
              <a:solidFill>
                <a:srgbClr val="00582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>
                  <a:cs typeface="+mn-ea"/>
                  <a:sym typeface="+mn-lt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416209" y="348215"/>
                <a:ext cx="840245" cy="105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rgbClr val="FCFCFC"/>
                    </a:solidFill>
                    <a:cs typeface="+mn-ea"/>
                    <a:sym typeface="+mn-lt"/>
                  </a:rPr>
                  <a:t>2</a:t>
                </a:r>
                <a:endParaRPr lang="zh-CN" altLang="en-US" sz="3600" b="1" dirty="0">
                  <a:solidFill>
                    <a:srgbClr val="FCFCFC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3" name="文本框 62"/>
            <p:cNvSpPr txBox="1"/>
            <p:nvPr/>
          </p:nvSpPr>
          <p:spPr>
            <a:xfrm>
              <a:off x="1182495" y="302049"/>
              <a:ext cx="2844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5825"/>
                  </a:solidFill>
                  <a:cs typeface="+mn-ea"/>
                  <a:sym typeface="+mn-lt"/>
                </a:rPr>
                <a:t>建模过程及仿真</a:t>
              </a: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0" y="856047"/>
            <a:ext cx="12192000" cy="0"/>
          </a:xfrm>
          <a:prstGeom prst="line">
            <a:avLst/>
          </a:prstGeom>
          <a:ln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17"/>
          <p:cNvSpPr txBox="1"/>
          <p:nvPr/>
        </p:nvSpPr>
        <p:spPr>
          <a:xfrm>
            <a:off x="435743" y="1322598"/>
            <a:ext cx="2556979" cy="462901"/>
          </a:xfrm>
          <a:prstGeom prst="rect">
            <a:avLst/>
          </a:prstGeom>
          <a:noFill/>
        </p:spPr>
        <p:txBody>
          <a:bodyPr wrap="square" lIns="100790" tIns="50396" rIns="100790" bIns="50396">
            <a:spAutoFit/>
          </a:bodyPr>
          <a:lstStyle/>
          <a:p>
            <a:pPr algn="ctr" defTabSz="914400">
              <a:lnSpc>
                <a:spcPct val="130000"/>
              </a:lnSpc>
              <a:defRPr/>
            </a:pPr>
            <a:r>
              <a:rPr lang="zh-CN" altLang="en-US" sz="2000" b="1" dirty="0">
                <a:solidFill>
                  <a:srgbClr val="005825"/>
                </a:solidFill>
                <a:latin typeface="微软雅黑" panose="020B0503020204020204" charset="-122"/>
              </a:rPr>
              <a:t>第二次训练结果</a:t>
            </a:r>
            <a:endParaRPr lang="en-US" altLang="zh-CN" sz="2000" b="1" dirty="0">
              <a:solidFill>
                <a:srgbClr val="005825"/>
              </a:solidFill>
              <a:latin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0966" y="5534004"/>
            <a:ext cx="4308074" cy="58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rgbClr val="00582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前</a:t>
            </a:r>
            <a:r>
              <a:rPr lang="en-US" altLang="zh-CN" sz="1400" kern="100" dirty="0">
                <a:solidFill>
                  <a:srgbClr val="00582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95%</a:t>
            </a:r>
            <a:r>
              <a:rPr lang="zh-CN" altLang="en-US" sz="1400" kern="100" dirty="0">
                <a:solidFill>
                  <a:srgbClr val="00582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的数据作为训练集；后</a:t>
            </a:r>
            <a:r>
              <a:rPr lang="en-US" altLang="zh-CN" sz="1400" kern="100" dirty="0">
                <a:solidFill>
                  <a:srgbClr val="00582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5%</a:t>
            </a:r>
            <a:r>
              <a:rPr lang="zh-CN" altLang="en-US" sz="1400" kern="100" dirty="0">
                <a:solidFill>
                  <a:srgbClr val="00582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的数据作为测试集</a:t>
            </a:r>
            <a:endParaRPr lang="en-US" altLang="zh-CN" sz="1400" kern="100" dirty="0">
              <a:solidFill>
                <a:srgbClr val="005825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zh-CN" altLang="zh-CN" sz="1400" kern="100" dirty="0">
              <a:solidFill>
                <a:srgbClr val="005825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0180120-37AB-4847-ADEF-C324E480812F}"/>
              </a:ext>
            </a:extLst>
          </p:cNvPr>
          <p:cNvSpPr/>
          <p:nvPr/>
        </p:nvSpPr>
        <p:spPr>
          <a:xfrm>
            <a:off x="7264716" y="5534004"/>
            <a:ext cx="4216318" cy="32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00582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100%</a:t>
            </a:r>
            <a:r>
              <a:rPr lang="zh-CN" altLang="en-US" sz="1400" kern="100" dirty="0">
                <a:solidFill>
                  <a:srgbClr val="005825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的数据作为训练集；</a:t>
            </a:r>
            <a:endParaRPr lang="zh-CN" altLang="zh-CN" sz="1400" kern="100" dirty="0">
              <a:solidFill>
                <a:srgbClr val="005825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92817D-094B-463F-A09F-B3645072D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128" y="1880566"/>
            <a:ext cx="4346232" cy="35409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27BFA1-6D6D-44C9-9C32-E7C622B3E4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6112" y="1880566"/>
            <a:ext cx="4390814" cy="354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6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33014" y="1787979"/>
            <a:ext cx="2711450" cy="2711450"/>
            <a:chOff x="-1266371" y="4076700"/>
            <a:chExt cx="4165600" cy="4165600"/>
          </a:xfrm>
          <a:solidFill>
            <a:schemeClr val="bg1"/>
          </a:solidFill>
        </p:grpSpPr>
        <p:sp>
          <p:nvSpPr>
            <p:cNvPr id="7" name="椭圆 6"/>
            <p:cNvSpPr/>
            <p:nvPr/>
          </p:nvSpPr>
          <p:spPr>
            <a:xfrm>
              <a:off x="-1025071" y="4318000"/>
              <a:ext cx="3683000" cy="3683000"/>
            </a:xfrm>
            <a:prstGeom prst="ellipse">
              <a:avLst/>
            </a:prstGeom>
            <a:solidFill>
              <a:srgbClr val="00582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-1266371" y="4076700"/>
              <a:ext cx="4165600" cy="4165600"/>
              <a:chOff x="-1266371" y="4076700"/>
              <a:chExt cx="4165600" cy="4165600"/>
            </a:xfrm>
            <a:grpFill/>
          </p:grpSpPr>
          <p:sp>
            <p:nvSpPr>
              <p:cNvPr id="9" name="椭圆 8"/>
              <p:cNvSpPr/>
              <p:nvPr/>
            </p:nvSpPr>
            <p:spPr>
              <a:xfrm>
                <a:off x="2697616" y="534831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-1266371" y="4076700"/>
                <a:ext cx="4165600" cy="41656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-920228" y="7346082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1977032" y="2536425"/>
            <a:ext cx="1823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PART THREE 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97179" y="2913471"/>
            <a:ext cx="11831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6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22954" y="2834747"/>
            <a:ext cx="588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运行情况及结论</a:t>
            </a:r>
          </a:p>
        </p:txBody>
      </p:sp>
      <p:sp>
        <p:nvSpPr>
          <p:cNvPr id="16" name="椭圆 15"/>
          <p:cNvSpPr/>
          <p:nvPr/>
        </p:nvSpPr>
        <p:spPr>
          <a:xfrm flipV="1">
            <a:off x="9666538" y="-1010229"/>
            <a:ext cx="1915862" cy="19158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 flipV="1">
            <a:off x="9252140" y="6146430"/>
            <a:ext cx="1923860" cy="19238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 flipV="1">
            <a:off x="4659086" y="1296949"/>
            <a:ext cx="440600" cy="44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 flipV="1">
            <a:off x="7089355" y="5210066"/>
            <a:ext cx="407924" cy="4079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flipV="1">
            <a:off x="1690080" y="5500914"/>
            <a:ext cx="234152" cy="2341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872136" y="3768473"/>
            <a:ext cx="5680075" cy="45719"/>
            <a:chOff x="5029200" y="2769580"/>
            <a:chExt cx="5680075" cy="45719"/>
          </a:xfrm>
        </p:grpSpPr>
        <p:sp>
          <p:nvSpPr>
            <p:cNvPr id="22" name="矩形 21"/>
            <p:cNvSpPr/>
            <p:nvPr/>
          </p:nvSpPr>
          <p:spPr>
            <a:xfrm>
              <a:off x="5029200" y="2769580"/>
              <a:ext cx="72390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5711825" y="2792439"/>
              <a:ext cx="49974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570" y="179061"/>
            <a:ext cx="2162258" cy="54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组合 6"/>
          <p:cNvGrpSpPr/>
          <p:nvPr/>
        </p:nvGrpSpPr>
        <p:grpSpPr>
          <a:xfrm>
            <a:off x="229435" y="144004"/>
            <a:ext cx="3658643" cy="646331"/>
            <a:chOff x="368331" y="209716"/>
            <a:chExt cx="3658643" cy="646331"/>
          </a:xfrm>
        </p:grpSpPr>
        <p:grpSp>
          <p:nvGrpSpPr>
            <p:cNvPr id="4" name="组合 3"/>
            <p:cNvGrpSpPr/>
            <p:nvPr/>
          </p:nvGrpSpPr>
          <p:grpSpPr>
            <a:xfrm>
              <a:off x="368331" y="209716"/>
              <a:ext cx="575110" cy="646331"/>
              <a:chOff x="368331" y="348215"/>
              <a:chExt cx="936000" cy="1051912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368331" y="388046"/>
                <a:ext cx="936000" cy="936000"/>
              </a:xfrm>
              <a:prstGeom prst="ellipse">
                <a:avLst/>
              </a:prstGeom>
              <a:solidFill>
                <a:srgbClr val="00582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>
                  <a:cs typeface="+mn-ea"/>
                  <a:sym typeface="+mn-lt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416209" y="348215"/>
                <a:ext cx="840245" cy="105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rgbClr val="FCFCFC"/>
                    </a:solidFill>
                    <a:cs typeface="+mn-ea"/>
                    <a:sym typeface="+mn-lt"/>
                  </a:rPr>
                  <a:t>3</a:t>
                </a:r>
                <a:endParaRPr lang="zh-CN" altLang="en-US" sz="3600" b="1" dirty="0">
                  <a:solidFill>
                    <a:srgbClr val="FCFCFC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3" name="文本框 62"/>
            <p:cNvSpPr txBox="1"/>
            <p:nvPr/>
          </p:nvSpPr>
          <p:spPr>
            <a:xfrm>
              <a:off x="1182495" y="302049"/>
              <a:ext cx="2844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5825"/>
                  </a:solidFill>
                  <a:cs typeface="+mn-ea"/>
                  <a:sym typeface="+mn-lt"/>
                </a:rPr>
                <a:t>运行情况及结论</a:t>
              </a: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0" y="856047"/>
            <a:ext cx="12192000" cy="0"/>
          </a:xfrm>
          <a:prstGeom prst="line">
            <a:avLst/>
          </a:prstGeom>
          <a:ln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D046D018-80A0-4F6E-AC7A-35AEC51E96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00" y="1318948"/>
            <a:ext cx="5857875" cy="17430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836FC72-0484-4E85-A3E3-E182128AD9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525" y="1843657"/>
            <a:ext cx="5934075" cy="19431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6A197FC-E0CD-42B4-A1BD-771DB30195F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3"/>
          <a:stretch/>
        </p:blipFill>
        <p:spPr>
          <a:xfrm>
            <a:off x="513400" y="4160943"/>
            <a:ext cx="5866565" cy="178117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9AF5BCE-C560-4368-B66D-DBA981FEBC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75" y="4662814"/>
            <a:ext cx="5991225" cy="1914525"/>
          </a:xfrm>
          <a:prstGeom prst="rect">
            <a:avLst/>
          </a:prstGeom>
        </p:spPr>
      </p:pic>
      <p:sp>
        <p:nvSpPr>
          <p:cNvPr id="51" name="文本框 17">
            <a:extLst>
              <a:ext uri="{FF2B5EF4-FFF2-40B4-BE49-F238E27FC236}">
                <a16:creationId xmlns:a16="http://schemas.microsoft.com/office/drawing/2014/main" id="{7F5FFCD5-C824-473D-BDF5-92DF19F3E8EC}"/>
              </a:ext>
            </a:extLst>
          </p:cNvPr>
          <p:cNvSpPr txBox="1"/>
          <p:nvPr/>
        </p:nvSpPr>
        <p:spPr>
          <a:xfrm>
            <a:off x="-365463" y="823382"/>
            <a:ext cx="2556979" cy="462901"/>
          </a:xfrm>
          <a:prstGeom prst="rect">
            <a:avLst/>
          </a:prstGeom>
          <a:noFill/>
        </p:spPr>
        <p:txBody>
          <a:bodyPr wrap="square" lIns="100790" tIns="50396" rIns="100790" bIns="50396">
            <a:spAutoFit/>
          </a:bodyPr>
          <a:lstStyle/>
          <a:p>
            <a:pPr algn="ctr" defTabSz="914400">
              <a:lnSpc>
                <a:spcPct val="130000"/>
              </a:lnSpc>
              <a:defRPr/>
            </a:pPr>
            <a:r>
              <a:rPr lang="zh-CN" altLang="en-US" sz="2000" b="1" dirty="0">
                <a:solidFill>
                  <a:srgbClr val="005825"/>
                </a:solidFill>
                <a:latin typeface="微软雅黑" panose="020B0503020204020204" charset="-122"/>
              </a:rPr>
              <a:t>续写诗</a:t>
            </a:r>
            <a:endParaRPr lang="en-US" altLang="zh-CN" sz="2000" b="1" dirty="0">
              <a:solidFill>
                <a:srgbClr val="005825"/>
              </a:solidFill>
              <a:latin typeface="微软雅黑" panose="020B0503020204020204" charset="-122"/>
            </a:endParaRPr>
          </a:p>
        </p:txBody>
      </p:sp>
      <p:sp>
        <p:nvSpPr>
          <p:cNvPr id="52" name="文本框 17">
            <a:extLst>
              <a:ext uri="{FF2B5EF4-FFF2-40B4-BE49-F238E27FC236}">
                <a16:creationId xmlns:a16="http://schemas.microsoft.com/office/drawing/2014/main" id="{B18470B7-A983-4DB6-88AF-7569D6BB7CCD}"/>
              </a:ext>
            </a:extLst>
          </p:cNvPr>
          <p:cNvSpPr txBox="1"/>
          <p:nvPr/>
        </p:nvSpPr>
        <p:spPr>
          <a:xfrm>
            <a:off x="-365462" y="3644346"/>
            <a:ext cx="2556979" cy="462901"/>
          </a:xfrm>
          <a:prstGeom prst="rect">
            <a:avLst/>
          </a:prstGeom>
          <a:noFill/>
        </p:spPr>
        <p:txBody>
          <a:bodyPr wrap="square" lIns="100790" tIns="50396" rIns="100790" bIns="50396">
            <a:spAutoFit/>
          </a:bodyPr>
          <a:lstStyle/>
          <a:p>
            <a:pPr algn="ctr" defTabSz="914400">
              <a:lnSpc>
                <a:spcPct val="130000"/>
              </a:lnSpc>
              <a:defRPr/>
            </a:pPr>
            <a:r>
              <a:rPr lang="zh-CN" altLang="en-US" sz="2000" b="1" dirty="0">
                <a:solidFill>
                  <a:srgbClr val="005825"/>
                </a:solidFill>
                <a:latin typeface="微软雅黑" panose="020B0503020204020204" charset="-122"/>
              </a:rPr>
              <a:t>藏头诗</a:t>
            </a:r>
            <a:endParaRPr lang="en-US" altLang="zh-CN" sz="2000" b="1" dirty="0">
              <a:solidFill>
                <a:srgbClr val="005825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570" y="179061"/>
            <a:ext cx="2162258" cy="54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组合 6"/>
          <p:cNvGrpSpPr/>
          <p:nvPr/>
        </p:nvGrpSpPr>
        <p:grpSpPr>
          <a:xfrm>
            <a:off x="229435" y="144004"/>
            <a:ext cx="3658643" cy="646331"/>
            <a:chOff x="368331" y="209716"/>
            <a:chExt cx="3658643" cy="646331"/>
          </a:xfrm>
        </p:grpSpPr>
        <p:grpSp>
          <p:nvGrpSpPr>
            <p:cNvPr id="4" name="组合 3"/>
            <p:cNvGrpSpPr/>
            <p:nvPr/>
          </p:nvGrpSpPr>
          <p:grpSpPr>
            <a:xfrm>
              <a:off x="368331" y="209716"/>
              <a:ext cx="575110" cy="646331"/>
              <a:chOff x="368331" y="348215"/>
              <a:chExt cx="936000" cy="1051912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368331" y="388046"/>
                <a:ext cx="936000" cy="936000"/>
              </a:xfrm>
              <a:prstGeom prst="ellipse">
                <a:avLst/>
              </a:prstGeom>
              <a:solidFill>
                <a:srgbClr val="00582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>
                  <a:cs typeface="+mn-ea"/>
                  <a:sym typeface="+mn-lt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416209" y="348215"/>
                <a:ext cx="840245" cy="105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rgbClr val="FCFCFC"/>
                    </a:solidFill>
                    <a:cs typeface="+mn-ea"/>
                    <a:sym typeface="+mn-lt"/>
                  </a:rPr>
                  <a:t>3</a:t>
                </a:r>
                <a:endParaRPr lang="zh-CN" altLang="en-US" sz="3600" b="1" dirty="0">
                  <a:solidFill>
                    <a:srgbClr val="FCFCFC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3" name="文本框 62"/>
            <p:cNvSpPr txBox="1"/>
            <p:nvPr/>
          </p:nvSpPr>
          <p:spPr>
            <a:xfrm>
              <a:off x="1182495" y="302049"/>
              <a:ext cx="2844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5825"/>
                  </a:solidFill>
                  <a:cs typeface="+mn-ea"/>
                  <a:sym typeface="+mn-lt"/>
                </a:rPr>
                <a:t>运行情况及结论</a:t>
              </a: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0" y="856047"/>
            <a:ext cx="12192000" cy="0"/>
          </a:xfrm>
          <a:prstGeom prst="line">
            <a:avLst/>
          </a:prstGeom>
          <a:ln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045387" y="4815377"/>
            <a:ext cx="2517112" cy="822899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/>
          <a:p>
            <a:pPr defTabSz="914400">
              <a:lnSpc>
                <a:spcPct val="120000"/>
              </a:lnSpc>
            </a:pPr>
            <a:r>
              <a:rPr lang="zh-CN" altLang="en-US" sz="1400" b="1" dirty="0">
                <a:solidFill>
                  <a:srgbClr val="005825"/>
                </a:solidFill>
                <a:latin typeface="微软雅黑" panose="020B0503020204020204" charset="-122"/>
                <a:ea typeface="微软雅黑" panose="020B0503020204020204" charset="-122"/>
              </a:rPr>
              <a:t>大部分生成的诗句只有词语之间比较连贯，但诗句本身是无意义的。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182355" y="2333143"/>
            <a:ext cx="2517112" cy="1598496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/>
          <a:p>
            <a:pPr defTabSz="914400">
              <a:lnSpc>
                <a:spcPct val="120000"/>
              </a:lnSpc>
            </a:pPr>
            <a:r>
              <a:rPr lang="zh-CN" altLang="en-US" sz="1400" b="1" dirty="0">
                <a:solidFill>
                  <a:srgbClr val="005825"/>
                </a:solidFill>
                <a:latin typeface="微软雅黑" panose="020B0503020204020204" charset="-122"/>
                <a:ea typeface="微软雅黑" panose="020B0503020204020204" charset="-122"/>
              </a:rPr>
              <a:t>我们的训练集很小并且十分单一，只是将五言诗拆分成句，而缺乏七言诗、古体诗或者词等文体的数据，同时我们也没用整理出古诗中常用的字词组合。</a:t>
            </a:r>
          </a:p>
        </p:txBody>
      </p:sp>
      <p:sp>
        <p:nvSpPr>
          <p:cNvPr id="14" name="Oval 274"/>
          <p:cNvSpPr>
            <a:spLocks noChangeArrowheads="1"/>
          </p:cNvSpPr>
          <p:nvPr/>
        </p:nvSpPr>
        <p:spPr bwMode="auto">
          <a:xfrm>
            <a:off x="3883582" y="2013218"/>
            <a:ext cx="2246665" cy="2248080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Oval 276"/>
          <p:cNvSpPr>
            <a:spLocks noChangeArrowheads="1"/>
          </p:cNvSpPr>
          <p:nvPr/>
        </p:nvSpPr>
        <p:spPr bwMode="auto">
          <a:xfrm>
            <a:off x="5578555" y="1882920"/>
            <a:ext cx="2739279" cy="2739606"/>
          </a:xfrm>
          <a:prstGeom prst="ellipse">
            <a:avLst/>
          </a:prstGeom>
          <a:solidFill>
            <a:srgbClr val="00582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" name="Oval 277"/>
          <p:cNvSpPr>
            <a:spLocks noChangeArrowheads="1"/>
          </p:cNvSpPr>
          <p:nvPr/>
        </p:nvSpPr>
        <p:spPr bwMode="auto">
          <a:xfrm>
            <a:off x="4631565" y="3529893"/>
            <a:ext cx="2301433" cy="2301235"/>
          </a:xfrm>
          <a:prstGeom prst="ellipse">
            <a:avLst/>
          </a:prstGeom>
          <a:solidFill>
            <a:srgbClr val="34853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63539" y="4480977"/>
            <a:ext cx="1837484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lnSpc>
                <a:spcPct val="120000"/>
              </a:lnSpc>
            </a:pPr>
            <a:r>
              <a:rPr lang="zh-CN" altLang="en-US" sz="2000" b="1" kern="0" dirty="0">
                <a:solidFill>
                  <a:srgbClr val="F8F8F8"/>
                </a:solidFill>
                <a:latin typeface="微软雅黑" panose="020B0503020204020204" charset="-122"/>
              </a:rPr>
              <a:t>逻辑性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584168" y="2564799"/>
            <a:ext cx="2517112" cy="1339964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/>
          <a:p>
            <a:pPr defTabSz="914400">
              <a:lnSpc>
                <a:spcPct val="120000"/>
              </a:lnSpc>
            </a:pPr>
            <a:r>
              <a:rPr lang="zh-CN" altLang="en-US" sz="1400" b="1" dirty="0">
                <a:solidFill>
                  <a:srgbClr val="005825"/>
                </a:solidFill>
                <a:latin typeface="微软雅黑" panose="020B0503020204020204" charset="-122"/>
                <a:ea typeface="微软雅黑" panose="020B0503020204020204" charset="-122"/>
              </a:rPr>
              <a:t>我们这个模型生成的诗的类型也受到很大的限制，只能生成还能看的五言诗，但是对于七言诗，或者古体诗而言，我们这个模型的效果是极差的。</a:t>
            </a:r>
          </a:p>
        </p:txBody>
      </p:sp>
      <p:sp>
        <p:nvSpPr>
          <p:cNvPr id="22" name="矩形 21"/>
          <p:cNvSpPr/>
          <p:nvPr/>
        </p:nvSpPr>
        <p:spPr>
          <a:xfrm>
            <a:off x="6096000" y="2895092"/>
            <a:ext cx="1837484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lnSpc>
                <a:spcPct val="120000"/>
              </a:lnSpc>
            </a:pPr>
            <a:r>
              <a:rPr lang="zh-CN" altLang="en-US" sz="2000" b="1" kern="0" noProof="0" dirty="0">
                <a:solidFill>
                  <a:srgbClr val="F8F8F8"/>
                </a:solidFill>
                <a:latin typeface="微软雅黑" panose="020B0503020204020204" charset="-122"/>
              </a:rPr>
              <a:t>诗的类型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22228" y="2828800"/>
            <a:ext cx="972212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lnSpc>
                <a:spcPct val="120000"/>
              </a:lnSpc>
            </a:pPr>
            <a:r>
              <a:rPr lang="zh-CN" altLang="en-US" sz="2000" b="1" kern="0" noProof="0" dirty="0">
                <a:solidFill>
                  <a:srgbClr val="F8F8F8"/>
                </a:solidFill>
                <a:latin typeface="微软雅黑" panose="020B0503020204020204" charset="-122"/>
              </a:rPr>
              <a:t>训练集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微软雅黑" panose="020B050302020402020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57ABB2B-D45C-4743-B2B3-2E223D3C9D4C}"/>
              </a:ext>
            </a:extLst>
          </p:cNvPr>
          <p:cNvSpPr txBox="1"/>
          <p:nvPr/>
        </p:nvSpPr>
        <p:spPr>
          <a:xfrm>
            <a:off x="4708007" y="1273745"/>
            <a:ext cx="2844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5825"/>
                </a:solidFill>
                <a:cs typeface="+mn-ea"/>
                <a:sym typeface="+mn-lt"/>
              </a:rPr>
              <a:t>模型存在的问题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-11312" y="-23006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068138" y="1349143"/>
            <a:ext cx="936000" cy="9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656138" y="1170501"/>
            <a:ext cx="2880000" cy="2880000"/>
          </a:xfrm>
          <a:prstGeom prst="ellipse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708035" y="2204641"/>
            <a:ext cx="1152000" cy="1152000"/>
            <a:chOff x="3672591" y="1229194"/>
            <a:chExt cx="1152000" cy="115200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672591" y="1229194"/>
              <a:ext cx="115200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672591" y="2381194"/>
              <a:ext cx="115200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16200000">
              <a:off x="3096591" y="1805194"/>
              <a:ext cx="115200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 flipH="1">
            <a:off x="8319664" y="2218000"/>
            <a:ext cx="1152000" cy="1152000"/>
            <a:chOff x="3672591" y="1229194"/>
            <a:chExt cx="1152000" cy="115200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672591" y="1229194"/>
              <a:ext cx="115200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672591" y="2381194"/>
              <a:ext cx="115200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6200000">
              <a:off x="3096591" y="1805194"/>
              <a:ext cx="115200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/>
          <p:nvPr/>
        </p:nvCxnSpPr>
        <p:spPr>
          <a:xfrm>
            <a:off x="2098889" y="4949248"/>
            <a:ext cx="7994222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967461" y="3938660"/>
            <a:ext cx="8257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感谢各位的仔细聆听</a:t>
            </a:r>
          </a:p>
        </p:txBody>
      </p:sp>
      <p:sp>
        <p:nvSpPr>
          <p:cNvPr id="18" name="椭圆 17"/>
          <p:cNvSpPr/>
          <p:nvPr/>
        </p:nvSpPr>
        <p:spPr>
          <a:xfrm>
            <a:off x="4494138" y="3403487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854644" y="1369420"/>
            <a:ext cx="2482989" cy="2482163"/>
            <a:chOff x="-6316663" y="-2459037"/>
            <a:chExt cx="4772025" cy="4770437"/>
          </a:xfrm>
          <a:solidFill>
            <a:schemeClr val="bg1"/>
          </a:solidFill>
        </p:grpSpPr>
        <p:sp>
          <p:nvSpPr>
            <p:cNvPr id="33" name="Freeform 10"/>
            <p:cNvSpPr>
              <a:spLocks noEditPoints="1"/>
            </p:cNvSpPr>
            <p:nvPr/>
          </p:nvSpPr>
          <p:spPr bwMode="auto">
            <a:xfrm>
              <a:off x="-3179763" y="-1497013"/>
              <a:ext cx="679450" cy="636588"/>
            </a:xfrm>
            <a:custGeom>
              <a:avLst/>
              <a:gdLst>
                <a:gd name="T0" fmla="*/ 485 w 1822"/>
                <a:gd name="T1" fmla="*/ 692 h 1706"/>
                <a:gd name="T2" fmla="*/ 854 w 1822"/>
                <a:gd name="T3" fmla="*/ 991 h 1706"/>
                <a:gd name="T4" fmla="*/ 577 w 1822"/>
                <a:gd name="T5" fmla="*/ 1061 h 1706"/>
                <a:gd name="T6" fmla="*/ 508 w 1822"/>
                <a:gd name="T7" fmla="*/ 1176 h 1706"/>
                <a:gd name="T8" fmla="*/ 185 w 1822"/>
                <a:gd name="T9" fmla="*/ 1453 h 1706"/>
                <a:gd name="T10" fmla="*/ 854 w 1822"/>
                <a:gd name="T11" fmla="*/ 1383 h 1706"/>
                <a:gd name="T12" fmla="*/ 992 w 1822"/>
                <a:gd name="T13" fmla="*/ 1152 h 1706"/>
                <a:gd name="T14" fmla="*/ 807 w 1822"/>
                <a:gd name="T15" fmla="*/ 24 h 1706"/>
                <a:gd name="T16" fmla="*/ 715 w 1822"/>
                <a:gd name="T17" fmla="*/ 438 h 1706"/>
                <a:gd name="T18" fmla="*/ 923 w 1822"/>
                <a:gd name="T19" fmla="*/ 484 h 1706"/>
                <a:gd name="T20" fmla="*/ 900 w 1822"/>
                <a:gd name="T21" fmla="*/ 784 h 1706"/>
                <a:gd name="T22" fmla="*/ 577 w 1822"/>
                <a:gd name="T23" fmla="*/ 669 h 1706"/>
                <a:gd name="T24" fmla="*/ 116 w 1822"/>
                <a:gd name="T25" fmla="*/ 785 h 1706"/>
                <a:gd name="T26" fmla="*/ 300 w 1822"/>
                <a:gd name="T27" fmla="*/ 347 h 1706"/>
                <a:gd name="T28" fmla="*/ 1015 w 1822"/>
                <a:gd name="T29" fmla="*/ 1244 h 1706"/>
                <a:gd name="T30" fmla="*/ 1108 w 1822"/>
                <a:gd name="T31" fmla="*/ 1613 h 1706"/>
                <a:gd name="T32" fmla="*/ 1084 w 1822"/>
                <a:gd name="T33" fmla="*/ 1129 h 1706"/>
                <a:gd name="T34" fmla="*/ 992 w 1822"/>
                <a:gd name="T35" fmla="*/ 1152 h 1706"/>
                <a:gd name="T36" fmla="*/ 1038 w 1822"/>
                <a:gd name="T37" fmla="*/ 162 h 1706"/>
                <a:gd name="T38" fmla="*/ 1084 w 1822"/>
                <a:gd name="T39" fmla="*/ 346 h 1706"/>
                <a:gd name="T40" fmla="*/ 1107 w 1822"/>
                <a:gd name="T41" fmla="*/ 830 h 1706"/>
                <a:gd name="T42" fmla="*/ 1038 w 1822"/>
                <a:gd name="T43" fmla="*/ 553 h 1706"/>
                <a:gd name="T44" fmla="*/ 1246 w 1822"/>
                <a:gd name="T45" fmla="*/ 991 h 1706"/>
                <a:gd name="T46" fmla="*/ 1269 w 1822"/>
                <a:gd name="T47" fmla="*/ 691 h 1706"/>
                <a:gd name="T48" fmla="*/ 1268 w 1822"/>
                <a:gd name="T49" fmla="*/ 300 h 1706"/>
                <a:gd name="T50" fmla="*/ 1061 w 1822"/>
                <a:gd name="T51" fmla="*/ 645 h 1706"/>
                <a:gd name="T52" fmla="*/ 1107 w 1822"/>
                <a:gd name="T53" fmla="*/ 830 h 1706"/>
                <a:gd name="T54" fmla="*/ 1131 w 1822"/>
                <a:gd name="T55" fmla="*/ 1313 h 1706"/>
                <a:gd name="T56" fmla="*/ 1269 w 1822"/>
                <a:gd name="T57" fmla="*/ 1083 h 1706"/>
                <a:gd name="T58" fmla="*/ 1131 w 1822"/>
                <a:gd name="T59" fmla="*/ 922 h 1706"/>
                <a:gd name="T60" fmla="*/ 1107 w 1822"/>
                <a:gd name="T61" fmla="*/ 46 h 1706"/>
                <a:gd name="T62" fmla="*/ 1245 w 1822"/>
                <a:gd name="T63" fmla="*/ 207 h 1706"/>
                <a:gd name="T64" fmla="*/ 1222 w 1822"/>
                <a:gd name="T65" fmla="*/ 115 h 1706"/>
                <a:gd name="T66" fmla="*/ 1338 w 1822"/>
                <a:gd name="T67" fmla="*/ 184 h 1706"/>
                <a:gd name="T68" fmla="*/ 1338 w 1822"/>
                <a:gd name="T69" fmla="*/ 576 h 1706"/>
                <a:gd name="T70" fmla="*/ 1430 w 1822"/>
                <a:gd name="T71" fmla="*/ 944 h 1706"/>
                <a:gd name="T72" fmla="*/ 1246 w 1822"/>
                <a:gd name="T73" fmla="*/ 991 h 1706"/>
                <a:gd name="T74" fmla="*/ 1292 w 1822"/>
                <a:gd name="T75" fmla="*/ 783 h 1706"/>
                <a:gd name="T76" fmla="*/ 1223 w 1822"/>
                <a:gd name="T77" fmla="*/ 507 h 1706"/>
                <a:gd name="T78" fmla="*/ 1268 w 1822"/>
                <a:gd name="T79" fmla="*/ 300 h 1706"/>
                <a:gd name="T80" fmla="*/ 1430 w 1822"/>
                <a:gd name="T81" fmla="*/ 944 h 1706"/>
                <a:gd name="T82" fmla="*/ 1407 w 1822"/>
                <a:gd name="T83" fmla="*/ 1244 h 1706"/>
                <a:gd name="T84" fmla="*/ 1453 w 1822"/>
                <a:gd name="T85" fmla="*/ 253 h 1706"/>
                <a:gd name="T86" fmla="*/ 1499 w 1822"/>
                <a:gd name="T87" fmla="*/ 438 h 1706"/>
                <a:gd name="T88" fmla="*/ 1522 w 1822"/>
                <a:gd name="T89" fmla="*/ 530 h 1706"/>
                <a:gd name="T90" fmla="*/ 1753 w 1822"/>
                <a:gd name="T91" fmla="*/ 668 h 1706"/>
                <a:gd name="T92" fmla="*/ 1361 w 1822"/>
                <a:gd name="T93" fmla="*/ 668 h 1706"/>
                <a:gd name="T94" fmla="*/ 1453 w 1822"/>
                <a:gd name="T95" fmla="*/ 253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22" h="1706">
                  <a:moveTo>
                    <a:pt x="992" y="1152"/>
                  </a:moveTo>
                  <a:cubicBezTo>
                    <a:pt x="1015" y="853"/>
                    <a:pt x="1015" y="853"/>
                    <a:pt x="1015" y="853"/>
                  </a:cubicBezTo>
                  <a:cubicBezTo>
                    <a:pt x="808" y="807"/>
                    <a:pt x="785" y="715"/>
                    <a:pt x="692" y="738"/>
                  </a:cubicBezTo>
                  <a:cubicBezTo>
                    <a:pt x="692" y="738"/>
                    <a:pt x="577" y="669"/>
                    <a:pt x="485" y="692"/>
                  </a:cubicBezTo>
                  <a:cubicBezTo>
                    <a:pt x="485" y="692"/>
                    <a:pt x="485" y="692"/>
                    <a:pt x="508" y="784"/>
                  </a:cubicBezTo>
                  <a:cubicBezTo>
                    <a:pt x="531" y="876"/>
                    <a:pt x="531" y="876"/>
                    <a:pt x="623" y="853"/>
                  </a:cubicBezTo>
                  <a:cubicBezTo>
                    <a:pt x="715" y="830"/>
                    <a:pt x="738" y="922"/>
                    <a:pt x="738" y="922"/>
                  </a:cubicBezTo>
                  <a:cubicBezTo>
                    <a:pt x="831" y="899"/>
                    <a:pt x="946" y="968"/>
                    <a:pt x="854" y="991"/>
                  </a:cubicBezTo>
                  <a:cubicBezTo>
                    <a:pt x="854" y="991"/>
                    <a:pt x="854" y="991"/>
                    <a:pt x="854" y="991"/>
                  </a:cubicBezTo>
                  <a:cubicBezTo>
                    <a:pt x="762" y="1014"/>
                    <a:pt x="646" y="945"/>
                    <a:pt x="646" y="945"/>
                  </a:cubicBezTo>
                  <a:cubicBezTo>
                    <a:pt x="669" y="1037"/>
                    <a:pt x="669" y="1037"/>
                    <a:pt x="577" y="1061"/>
                  </a:cubicBezTo>
                  <a:cubicBezTo>
                    <a:pt x="577" y="1061"/>
                    <a:pt x="577" y="1061"/>
                    <a:pt x="577" y="1061"/>
                  </a:cubicBezTo>
                  <a:cubicBezTo>
                    <a:pt x="462" y="992"/>
                    <a:pt x="346" y="923"/>
                    <a:pt x="231" y="854"/>
                  </a:cubicBezTo>
                  <a:cubicBezTo>
                    <a:pt x="231" y="854"/>
                    <a:pt x="139" y="877"/>
                    <a:pt x="162" y="969"/>
                  </a:cubicBezTo>
                  <a:cubicBezTo>
                    <a:pt x="162" y="969"/>
                    <a:pt x="162" y="969"/>
                    <a:pt x="185" y="1061"/>
                  </a:cubicBezTo>
                  <a:cubicBezTo>
                    <a:pt x="300" y="1130"/>
                    <a:pt x="393" y="1107"/>
                    <a:pt x="508" y="1176"/>
                  </a:cubicBezTo>
                  <a:cubicBezTo>
                    <a:pt x="531" y="1268"/>
                    <a:pt x="623" y="1245"/>
                    <a:pt x="531" y="1268"/>
                  </a:cubicBezTo>
                  <a:cubicBezTo>
                    <a:pt x="554" y="1360"/>
                    <a:pt x="462" y="1383"/>
                    <a:pt x="462" y="1383"/>
                  </a:cubicBezTo>
                  <a:cubicBezTo>
                    <a:pt x="370" y="1406"/>
                    <a:pt x="116" y="1176"/>
                    <a:pt x="139" y="1268"/>
                  </a:cubicBezTo>
                  <a:cubicBezTo>
                    <a:pt x="139" y="1268"/>
                    <a:pt x="162" y="1361"/>
                    <a:pt x="185" y="1453"/>
                  </a:cubicBezTo>
                  <a:cubicBezTo>
                    <a:pt x="208" y="1545"/>
                    <a:pt x="208" y="1545"/>
                    <a:pt x="231" y="1637"/>
                  </a:cubicBezTo>
                  <a:cubicBezTo>
                    <a:pt x="231" y="1637"/>
                    <a:pt x="347" y="1706"/>
                    <a:pt x="416" y="1591"/>
                  </a:cubicBezTo>
                  <a:cubicBezTo>
                    <a:pt x="508" y="1568"/>
                    <a:pt x="600" y="1544"/>
                    <a:pt x="600" y="1544"/>
                  </a:cubicBezTo>
                  <a:cubicBezTo>
                    <a:pt x="693" y="1521"/>
                    <a:pt x="739" y="1314"/>
                    <a:pt x="854" y="1383"/>
                  </a:cubicBezTo>
                  <a:cubicBezTo>
                    <a:pt x="854" y="1383"/>
                    <a:pt x="877" y="1475"/>
                    <a:pt x="993" y="1544"/>
                  </a:cubicBezTo>
                  <a:cubicBezTo>
                    <a:pt x="1015" y="1244"/>
                    <a:pt x="1015" y="1244"/>
                    <a:pt x="1015" y="1244"/>
                  </a:cubicBezTo>
                  <a:cubicBezTo>
                    <a:pt x="900" y="1175"/>
                    <a:pt x="808" y="1199"/>
                    <a:pt x="900" y="1175"/>
                  </a:cubicBezTo>
                  <a:cubicBezTo>
                    <a:pt x="900" y="1175"/>
                    <a:pt x="900" y="1175"/>
                    <a:pt x="992" y="1152"/>
                  </a:cubicBezTo>
                  <a:close/>
                  <a:moveTo>
                    <a:pt x="531" y="485"/>
                  </a:moveTo>
                  <a:cubicBezTo>
                    <a:pt x="531" y="485"/>
                    <a:pt x="531" y="485"/>
                    <a:pt x="531" y="485"/>
                  </a:cubicBezTo>
                  <a:cubicBezTo>
                    <a:pt x="531" y="485"/>
                    <a:pt x="761" y="231"/>
                    <a:pt x="738" y="139"/>
                  </a:cubicBezTo>
                  <a:cubicBezTo>
                    <a:pt x="830" y="116"/>
                    <a:pt x="807" y="24"/>
                    <a:pt x="807" y="24"/>
                  </a:cubicBezTo>
                  <a:cubicBezTo>
                    <a:pt x="899" y="0"/>
                    <a:pt x="899" y="0"/>
                    <a:pt x="899" y="0"/>
                  </a:cubicBezTo>
                  <a:cubicBezTo>
                    <a:pt x="922" y="93"/>
                    <a:pt x="922" y="93"/>
                    <a:pt x="946" y="185"/>
                  </a:cubicBezTo>
                  <a:cubicBezTo>
                    <a:pt x="876" y="300"/>
                    <a:pt x="853" y="208"/>
                    <a:pt x="876" y="300"/>
                  </a:cubicBezTo>
                  <a:cubicBezTo>
                    <a:pt x="784" y="323"/>
                    <a:pt x="715" y="438"/>
                    <a:pt x="715" y="438"/>
                  </a:cubicBezTo>
                  <a:cubicBezTo>
                    <a:pt x="738" y="530"/>
                    <a:pt x="738" y="530"/>
                    <a:pt x="738" y="530"/>
                  </a:cubicBezTo>
                  <a:cubicBezTo>
                    <a:pt x="807" y="415"/>
                    <a:pt x="876" y="300"/>
                    <a:pt x="946" y="185"/>
                  </a:cubicBezTo>
                  <a:cubicBezTo>
                    <a:pt x="1015" y="461"/>
                    <a:pt x="1015" y="461"/>
                    <a:pt x="1015" y="461"/>
                  </a:cubicBezTo>
                  <a:cubicBezTo>
                    <a:pt x="923" y="484"/>
                    <a:pt x="923" y="484"/>
                    <a:pt x="923" y="484"/>
                  </a:cubicBezTo>
                  <a:cubicBezTo>
                    <a:pt x="923" y="484"/>
                    <a:pt x="923" y="484"/>
                    <a:pt x="854" y="600"/>
                  </a:cubicBezTo>
                  <a:cubicBezTo>
                    <a:pt x="946" y="576"/>
                    <a:pt x="946" y="576"/>
                    <a:pt x="946" y="576"/>
                  </a:cubicBezTo>
                  <a:cubicBezTo>
                    <a:pt x="992" y="761"/>
                    <a:pt x="992" y="761"/>
                    <a:pt x="992" y="761"/>
                  </a:cubicBezTo>
                  <a:cubicBezTo>
                    <a:pt x="900" y="784"/>
                    <a:pt x="900" y="784"/>
                    <a:pt x="900" y="784"/>
                  </a:cubicBezTo>
                  <a:cubicBezTo>
                    <a:pt x="877" y="692"/>
                    <a:pt x="877" y="692"/>
                    <a:pt x="877" y="692"/>
                  </a:cubicBezTo>
                  <a:cubicBezTo>
                    <a:pt x="785" y="715"/>
                    <a:pt x="785" y="715"/>
                    <a:pt x="785" y="715"/>
                  </a:cubicBezTo>
                  <a:cubicBezTo>
                    <a:pt x="692" y="738"/>
                    <a:pt x="669" y="646"/>
                    <a:pt x="669" y="646"/>
                  </a:cubicBezTo>
                  <a:cubicBezTo>
                    <a:pt x="669" y="646"/>
                    <a:pt x="669" y="646"/>
                    <a:pt x="577" y="669"/>
                  </a:cubicBezTo>
                  <a:cubicBezTo>
                    <a:pt x="577" y="669"/>
                    <a:pt x="554" y="577"/>
                    <a:pt x="462" y="600"/>
                  </a:cubicBezTo>
                  <a:cubicBezTo>
                    <a:pt x="369" y="623"/>
                    <a:pt x="392" y="715"/>
                    <a:pt x="300" y="738"/>
                  </a:cubicBezTo>
                  <a:cubicBezTo>
                    <a:pt x="208" y="761"/>
                    <a:pt x="208" y="761"/>
                    <a:pt x="208" y="761"/>
                  </a:cubicBezTo>
                  <a:cubicBezTo>
                    <a:pt x="116" y="785"/>
                    <a:pt x="116" y="785"/>
                    <a:pt x="116" y="785"/>
                  </a:cubicBezTo>
                  <a:cubicBezTo>
                    <a:pt x="0" y="716"/>
                    <a:pt x="69" y="600"/>
                    <a:pt x="69" y="600"/>
                  </a:cubicBezTo>
                  <a:cubicBezTo>
                    <a:pt x="162" y="577"/>
                    <a:pt x="139" y="485"/>
                    <a:pt x="231" y="462"/>
                  </a:cubicBezTo>
                  <a:cubicBezTo>
                    <a:pt x="231" y="462"/>
                    <a:pt x="231" y="462"/>
                    <a:pt x="208" y="370"/>
                  </a:cubicBezTo>
                  <a:cubicBezTo>
                    <a:pt x="300" y="347"/>
                    <a:pt x="300" y="347"/>
                    <a:pt x="300" y="347"/>
                  </a:cubicBezTo>
                  <a:cubicBezTo>
                    <a:pt x="392" y="323"/>
                    <a:pt x="392" y="323"/>
                    <a:pt x="415" y="416"/>
                  </a:cubicBezTo>
                  <a:cubicBezTo>
                    <a:pt x="415" y="416"/>
                    <a:pt x="415" y="416"/>
                    <a:pt x="415" y="416"/>
                  </a:cubicBezTo>
                  <a:cubicBezTo>
                    <a:pt x="438" y="508"/>
                    <a:pt x="531" y="485"/>
                    <a:pt x="531" y="485"/>
                  </a:cubicBezTo>
                  <a:close/>
                  <a:moveTo>
                    <a:pt x="1015" y="1244"/>
                  </a:moveTo>
                  <a:cubicBezTo>
                    <a:pt x="1015" y="1244"/>
                    <a:pt x="1015" y="1244"/>
                    <a:pt x="1015" y="1244"/>
                  </a:cubicBezTo>
                  <a:cubicBezTo>
                    <a:pt x="1038" y="1337"/>
                    <a:pt x="1038" y="1337"/>
                    <a:pt x="1038" y="1337"/>
                  </a:cubicBezTo>
                  <a:cubicBezTo>
                    <a:pt x="1131" y="1313"/>
                    <a:pt x="1131" y="1313"/>
                    <a:pt x="1131" y="1313"/>
                  </a:cubicBezTo>
                  <a:cubicBezTo>
                    <a:pt x="1108" y="1613"/>
                    <a:pt x="1108" y="1613"/>
                    <a:pt x="1108" y="1613"/>
                  </a:cubicBezTo>
                  <a:cubicBezTo>
                    <a:pt x="993" y="1544"/>
                    <a:pt x="993" y="1544"/>
                    <a:pt x="993" y="1544"/>
                  </a:cubicBezTo>
                  <a:lnTo>
                    <a:pt x="1015" y="1244"/>
                  </a:lnTo>
                  <a:close/>
                  <a:moveTo>
                    <a:pt x="1084" y="1129"/>
                  </a:moveTo>
                  <a:cubicBezTo>
                    <a:pt x="1084" y="1129"/>
                    <a:pt x="1084" y="1129"/>
                    <a:pt x="1084" y="1129"/>
                  </a:cubicBezTo>
                  <a:cubicBezTo>
                    <a:pt x="1131" y="922"/>
                    <a:pt x="1131" y="922"/>
                    <a:pt x="1131" y="922"/>
                  </a:cubicBezTo>
                  <a:cubicBezTo>
                    <a:pt x="1038" y="945"/>
                    <a:pt x="1015" y="853"/>
                    <a:pt x="1015" y="853"/>
                  </a:cubicBezTo>
                  <a:cubicBezTo>
                    <a:pt x="1015" y="853"/>
                    <a:pt x="1015" y="853"/>
                    <a:pt x="1015" y="853"/>
                  </a:cubicBezTo>
                  <a:cubicBezTo>
                    <a:pt x="992" y="1152"/>
                    <a:pt x="992" y="1152"/>
                    <a:pt x="992" y="1152"/>
                  </a:cubicBezTo>
                  <a:cubicBezTo>
                    <a:pt x="1084" y="1129"/>
                    <a:pt x="1084" y="1129"/>
                    <a:pt x="1084" y="1129"/>
                  </a:cubicBezTo>
                  <a:close/>
                  <a:moveTo>
                    <a:pt x="946" y="185"/>
                  </a:moveTo>
                  <a:cubicBezTo>
                    <a:pt x="946" y="185"/>
                    <a:pt x="946" y="185"/>
                    <a:pt x="946" y="185"/>
                  </a:cubicBezTo>
                  <a:cubicBezTo>
                    <a:pt x="1038" y="162"/>
                    <a:pt x="1038" y="162"/>
                    <a:pt x="1038" y="162"/>
                  </a:cubicBezTo>
                  <a:cubicBezTo>
                    <a:pt x="1015" y="69"/>
                    <a:pt x="1107" y="46"/>
                    <a:pt x="1107" y="46"/>
                  </a:cubicBezTo>
                  <a:cubicBezTo>
                    <a:pt x="1084" y="346"/>
                    <a:pt x="1084" y="346"/>
                    <a:pt x="1084" y="346"/>
                  </a:cubicBezTo>
                  <a:cubicBezTo>
                    <a:pt x="1084" y="346"/>
                    <a:pt x="1084" y="346"/>
                    <a:pt x="1084" y="346"/>
                  </a:cubicBezTo>
                  <a:cubicBezTo>
                    <a:pt x="1084" y="346"/>
                    <a:pt x="1084" y="346"/>
                    <a:pt x="1084" y="346"/>
                  </a:cubicBezTo>
                  <a:cubicBezTo>
                    <a:pt x="1084" y="737"/>
                    <a:pt x="1084" y="737"/>
                    <a:pt x="1084" y="737"/>
                  </a:cubicBezTo>
                  <a:cubicBezTo>
                    <a:pt x="1084" y="737"/>
                    <a:pt x="1061" y="645"/>
                    <a:pt x="1084" y="737"/>
                  </a:cubicBezTo>
                  <a:cubicBezTo>
                    <a:pt x="1084" y="737"/>
                    <a:pt x="1084" y="737"/>
                    <a:pt x="1084" y="737"/>
                  </a:cubicBezTo>
                  <a:cubicBezTo>
                    <a:pt x="1107" y="830"/>
                    <a:pt x="1107" y="830"/>
                    <a:pt x="1107" y="830"/>
                  </a:cubicBezTo>
                  <a:cubicBezTo>
                    <a:pt x="1107" y="830"/>
                    <a:pt x="1107" y="830"/>
                    <a:pt x="1107" y="830"/>
                  </a:cubicBezTo>
                  <a:cubicBezTo>
                    <a:pt x="1015" y="853"/>
                    <a:pt x="992" y="761"/>
                    <a:pt x="992" y="761"/>
                  </a:cubicBezTo>
                  <a:cubicBezTo>
                    <a:pt x="946" y="576"/>
                    <a:pt x="946" y="576"/>
                    <a:pt x="946" y="576"/>
                  </a:cubicBezTo>
                  <a:cubicBezTo>
                    <a:pt x="1038" y="553"/>
                    <a:pt x="1038" y="553"/>
                    <a:pt x="1038" y="553"/>
                  </a:cubicBezTo>
                  <a:cubicBezTo>
                    <a:pt x="1038" y="553"/>
                    <a:pt x="1107" y="438"/>
                    <a:pt x="1015" y="461"/>
                  </a:cubicBezTo>
                  <a:cubicBezTo>
                    <a:pt x="1015" y="461"/>
                    <a:pt x="1015" y="461"/>
                    <a:pt x="1015" y="461"/>
                  </a:cubicBezTo>
                  <a:lnTo>
                    <a:pt x="946" y="185"/>
                  </a:lnTo>
                  <a:close/>
                  <a:moveTo>
                    <a:pt x="1246" y="991"/>
                  </a:moveTo>
                  <a:cubicBezTo>
                    <a:pt x="1246" y="991"/>
                    <a:pt x="1246" y="991"/>
                    <a:pt x="1246" y="991"/>
                  </a:cubicBezTo>
                  <a:cubicBezTo>
                    <a:pt x="1200" y="806"/>
                    <a:pt x="1200" y="806"/>
                    <a:pt x="1200" y="806"/>
                  </a:cubicBezTo>
                  <a:cubicBezTo>
                    <a:pt x="1177" y="714"/>
                    <a:pt x="1177" y="714"/>
                    <a:pt x="1177" y="714"/>
                  </a:cubicBezTo>
                  <a:cubicBezTo>
                    <a:pt x="1269" y="691"/>
                    <a:pt x="1269" y="691"/>
                    <a:pt x="1269" y="691"/>
                  </a:cubicBezTo>
                  <a:cubicBezTo>
                    <a:pt x="1223" y="507"/>
                    <a:pt x="1223" y="507"/>
                    <a:pt x="1223" y="507"/>
                  </a:cubicBezTo>
                  <a:cubicBezTo>
                    <a:pt x="1223" y="507"/>
                    <a:pt x="1223" y="507"/>
                    <a:pt x="1223" y="507"/>
                  </a:cubicBezTo>
                  <a:cubicBezTo>
                    <a:pt x="1223" y="507"/>
                    <a:pt x="1223" y="507"/>
                    <a:pt x="1223" y="507"/>
                  </a:cubicBezTo>
                  <a:cubicBezTo>
                    <a:pt x="1268" y="300"/>
                    <a:pt x="1268" y="300"/>
                    <a:pt x="1268" y="300"/>
                  </a:cubicBezTo>
                  <a:cubicBezTo>
                    <a:pt x="1176" y="323"/>
                    <a:pt x="1176" y="323"/>
                    <a:pt x="1176" y="323"/>
                  </a:cubicBezTo>
                  <a:cubicBezTo>
                    <a:pt x="1084" y="346"/>
                    <a:pt x="1084" y="346"/>
                    <a:pt x="1084" y="346"/>
                  </a:cubicBezTo>
                  <a:cubicBezTo>
                    <a:pt x="1084" y="737"/>
                    <a:pt x="1084" y="737"/>
                    <a:pt x="1084" y="737"/>
                  </a:cubicBezTo>
                  <a:cubicBezTo>
                    <a:pt x="1061" y="645"/>
                    <a:pt x="1061" y="645"/>
                    <a:pt x="1061" y="645"/>
                  </a:cubicBezTo>
                  <a:cubicBezTo>
                    <a:pt x="1153" y="622"/>
                    <a:pt x="1084" y="737"/>
                    <a:pt x="1084" y="737"/>
                  </a:cubicBezTo>
                  <a:cubicBezTo>
                    <a:pt x="1177" y="714"/>
                    <a:pt x="1177" y="714"/>
                    <a:pt x="1084" y="737"/>
                  </a:cubicBezTo>
                  <a:cubicBezTo>
                    <a:pt x="1084" y="737"/>
                    <a:pt x="1084" y="737"/>
                    <a:pt x="1084" y="737"/>
                  </a:cubicBezTo>
                  <a:cubicBezTo>
                    <a:pt x="1107" y="830"/>
                    <a:pt x="1107" y="830"/>
                    <a:pt x="1107" y="830"/>
                  </a:cubicBezTo>
                  <a:cubicBezTo>
                    <a:pt x="1131" y="922"/>
                    <a:pt x="1223" y="899"/>
                    <a:pt x="1246" y="991"/>
                  </a:cubicBezTo>
                  <a:close/>
                  <a:moveTo>
                    <a:pt x="1131" y="1313"/>
                  </a:moveTo>
                  <a:cubicBezTo>
                    <a:pt x="1131" y="1313"/>
                    <a:pt x="1131" y="1313"/>
                    <a:pt x="1131" y="1313"/>
                  </a:cubicBezTo>
                  <a:cubicBezTo>
                    <a:pt x="1131" y="1313"/>
                    <a:pt x="1131" y="1313"/>
                    <a:pt x="1131" y="1313"/>
                  </a:cubicBezTo>
                  <a:cubicBezTo>
                    <a:pt x="1154" y="1406"/>
                    <a:pt x="1154" y="1406"/>
                    <a:pt x="1177" y="1498"/>
                  </a:cubicBezTo>
                  <a:cubicBezTo>
                    <a:pt x="1085" y="1521"/>
                    <a:pt x="1108" y="1613"/>
                    <a:pt x="1108" y="1613"/>
                  </a:cubicBezTo>
                  <a:lnTo>
                    <a:pt x="1131" y="1313"/>
                  </a:lnTo>
                  <a:close/>
                  <a:moveTo>
                    <a:pt x="1269" y="1083"/>
                  </a:moveTo>
                  <a:cubicBezTo>
                    <a:pt x="1269" y="1083"/>
                    <a:pt x="1269" y="1083"/>
                    <a:pt x="1269" y="1083"/>
                  </a:cubicBezTo>
                  <a:cubicBezTo>
                    <a:pt x="1177" y="1106"/>
                    <a:pt x="1177" y="1106"/>
                    <a:pt x="1177" y="1106"/>
                  </a:cubicBezTo>
                  <a:cubicBezTo>
                    <a:pt x="1177" y="1106"/>
                    <a:pt x="1177" y="1106"/>
                    <a:pt x="1084" y="1129"/>
                  </a:cubicBezTo>
                  <a:cubicBezTo>
                    <a:pt x="1131" y="922"/>
                    <a:pt x="1131" y="922"/>
                    <a:pt x="1131" y="922"/>
                  </a:cubicBezTo>
                  <a:cubicBezTo>
                    <a:pt x="1246" y="991"/>
                    <a:pt x="1246" y="991"/>
                    <a:pt x="1246" y="991"/>
                  </a:cubicBezTo>
                  <a:lnTo>
                    <a:pt x="1269" y="1083"/>
                  </a:lnTo>
                  <a:close/>
                  <a:moveTo>
                    <a:pt x="1107" y="46"/>
                  </a:moveTo>
                  <a:cubicBezTo>
                    <a:pt x="1107" y="46"/>
                    <a:pt x="1107" y="46"/>
                    <a:pt x="1107" y="46"/>
                  </a:cubicBezTo>
                  <a:cubicBezTo>
                    <a:pt x="1107" y="46"/>
                    <a:pt x="1107" y="46"/>
                    <a:pt x="1107" y="46"/>
                  </a:cubicBezTo>
                  <a:cubicBezTo>
                    <a:pt x="1199" y="23"/>
                    <a:pt x="1199" y="23"/>
                    <a:pt x="1222" y="115"/>
                  </a:cubicBezTo>
                  <a:cubicBezTo>
                    <a:pt x="1245" y="207"/>
                    <a:pt x="1245" y="207"/>
                    <a:pt x="1245" y="207"/>
                  </a:cubicBezTo>
                  <a:cubicBezTo>
                    <a:pt x="1245" y="207"/>
                    <a:pt x="1245" y="207"/>
                    <a:pt x="1245" y="207"/>
                  </a:cubicBezTo>
                  <a:cubicBezTo>
                    <a:pt x="1153" y="231"/>
                    <a:pt x="1153" y="231"/>
                    <a:pt x="1153" y="231"/>
                  </a:cubicBezTo>
                  <a:cubicBezTo>
                    <a:pt x="1153" y="231"/>
                    <a:pt x="1153" y="231"/>
                    <a:pt x="1084" y="346"/>
                  </a:cubicBezTo>
                  <a:lnTo>
                    <a:pt x="1107" y="46"/>
                  </a:lnTo>
                  <a:close/>
                  <a:moveTo>
                    <a:pt x="1222" y="115"/>
                  </a:moveTo>
                  <a:cubicBezTo>
                    <a:pt x="1222" y="115"/>
                    <a:pt x="1222" y="115"/>
                    <a:pt x="1222" y="115"/>
                  </a:cubicBezTo>
                  <a:cubicBezTo>
                    <a:pt x="1222" y="115"/>
                    <a:pt x="1222" y="115"/>
                    <a:pt x="1222" y="115"/>
                  </a:cubicBezTo>
                  <a:cubicBezTo>
                    <a:pt x="1315" y="92"/>
                    <a:pt x="1315" y="92"/>
                    <a:pt x="1315" y="92"/>
                  </a:cubicBezTo>
                  <a:cubicBezTo>
                    <a:pt x="1315" y="92"/>
                    <a:pt x="1315" y="92"/>
                    <a:pt x="1338" y="184"/>
                  </a:cubicBezTo>
                  <a:cubicBezTo>
                    <a:pt x="1338" y="184"/>
                    <a:pt x="1338" y="184"/>
                    <a:pt x="1453" y="253"/>
                  </a:cubicBezTo>
                  <a:cubicBezTo>
                    <a:pt x="1430" y="553"/>
                    <a:pt x="1430" y="553"/>
                    <a:pt x="1430" y="553"/>
                  </a:cubicBezTo>
                  <a:cubicBezTo>
                    <a:pt x="1430" y="553"/>
                    <a:pt x="1430" y="553"/>
                    <a:pt x="1430" y="553"/>
                  </a:cubicBezTo>
                  <a:cubicBezTo>
                    <a:pt x="1338" y="576"/>
                    <a:pt x="1338" y="576"/>
                    <a:pt x="1338" y="576"/>
                  </a:cubicBezTo>
                  <a:cubicBezTo>
                    <a:pt x="1361" y="668"/>
                    <a:pt x="1361" y="668"/>
                    <a:pt x="1361" y="668"/>
                  </a:cubicBezTo>
                  <a:cubicBezTo>
                    <a:pt x="1361" y="668"/>
                    <a:pt x="1361" y="668"/>
                    <a:pt x="1361" y="668"/>
                  </a:cubicBezTo>
                  <a:cubicBezTo>
                    <a:pt x="1430" y="944"/>
                    <a:pt x="1430" y="944"/>
                    <a:pt x="1430" y="944"/>
                  </a:cubicBezTo>
                  <a:cubicBezTo>
                    <a:pt x="1430" y="944"/>
                    <a:pt x="1430" y="944"/>
                    <a:pt x="1430" y="944"/>
                  </a:cubicBezTo>
                  <a:cubicBezTo>
                    <a:pt x="1407" y="1244"/>
                    <a:pt x="1407" y="1244"/>
                    <a:pt x="1407" y="1244"/>
                  </a:cubicBezTo>
                  <a:cubicBezTo>
                    <a:pt x="1407" y="1244"/>
                    <a:pt x="1292" y="1175"/>
                    <a:pt x="1269" y="1083"/>
                  </a:cubicBezTo>
                  <a:cubicBezTo>
                    <a:pt x="1246" y="991"/>
                    <a:pt x="1246" y="991"/>
                    <a:pt x="1246" y="991"/>
                  </a:cubicBezTo>
                  <a:cubicBezTo>
                    <a:pt x="1246" y="991"/>
                    <a:pt x="1246" y="991"/>
                    <a:pt x="1246" y="991"/>
                  </a:cubicBezTo>
                  <a:cubicBezTo>
                    <a:pt x="1269" y="1083"/>
                    <a:pt x="1361" y="1060"/>
                    <a:pt x="1338" y="968"/>
                  </a:cubicBezTo>
                  <a:cubicBezTo>
                    <a:pt x="1246" y="991"/>
                    <a:pt x="1246" y="991"/>
                    <a:pt x="1246" y="991"/>
                  </a:cubicBezTo>
                  <a:cubicBezTo>
                    <a:pt x="1200" y="806"/>
                    <a:pt x="1200" y="806"/>
                    <a:pt x="1200" y="806"/>
                  </a:cubicBezTo>
                  <a:cubicBezTo>
                    <a:pt x="1292" y="783"/>
                    <a:pt x="1292" y="783"/>
                    <a:pt x="1292" y="783"/>
                  </a:cubicBezTo>
                  <a:cubicBezTo>
                    <a:pt x="1292" y="783"/>
                    <a:pt x="1292" y="783"/>
                    <a:pt x="1292" y="783"/>
                  </a:cubicBezTo>
                  <a:cubicBezTo>
                    <a:pt x="1292" y="783"/>
                    <a:pt x="1292" y="783"/>
                    <a:pt x="1269" y="691"/>
                  </a:cubicBezTo>
                  <a:cubicBezTo>
                    <a:pt x="1269" y="691"/>
                    <a:pt x="1269" y="691"/>
                    <a:pt x="1269" y="691"/>
                  </a:cubicBezTo>
                  <a:cubicBezTo>
                    <a:pt x="1223" y="507"/>
                    <a:pt x="1223" y="507"/>
                    <a:pt x="1223" y="507"/>
                  </a:cubicBezTo>
                  <a:cubicBezTo>
                    <a:pt x="1223" y="507"/>
                    <a:pt x="1223" y="507"/>
                    <a:pt x="1223" y="507"/>
                  </a:cubicBezTo>
                  <a:cubicBezTo>
                    <a:pt x="1315" y="484"/>
                    <a:pt x="1315" y="484"/>
                    <a:pt x="1223" y="507"/>
                  </a:cubicBezTo>
                  <a:cubicBezTo>
                    <a:pt x="1223" y="507"/>
                    <a:pt x="1223" y="507"/>
                    <a:pt x="1223" y="507"/>
                  </a:cubicBezTo>
                  <a:cubicBezTo>
                    <a:pt x="1268" y="300"/>
                    <a:pt x="1268" y="300"/>
                    <a:pt x="1268" y="300"/>
                  </a:cubicBezTo>
                  <a:cubicBezTo>
                    <a:pt x="1245" y="207"/>
                    <a:pt x="1245" y="207"/>
                    <a:pt x="1245" y="207"/>
                  </a:cubicBezTo>
                  <a:lnTo>
                    <a:pt x="1222" y="115"/>
                  </a:lnTo>
                  <a:close/>
                  <a:moveTo>
                    <a:pt x="1430" y="944"/>
                  </a:moveTo>
                  <a:cubicBezTo>
                    <a:pt x="1430" y="944"/>
                    <a:pt x="1430" y="944"/>
                    <a:pt x="1430" y="944"/>
                  </a:cubicBezTo>
                  <a:cubicBezTo>
                    <a:pt x="1430" y="944"/>
                    <a:pt x="1430" y="944"/>
                    <a:pt x="1430" y="944"/>
                  </a:cubicBezTo>
                  <a:cubicBezTo>
                    <a:pt x="1546" y="1013"/>
                    <a:pt x="1546" y="1013"/>
                    <a:pt x="1569" y="1106"/>
                  </a:cubicBezTo>
                  <a:cubicBezTo>
                    <a:pt x="1592" y="1198"/>
                    <a:pt x="1592" y="1198"/>
                    <a:pt x="1523" y="1313"/>
                  </a:cubicBezTo>
                  <a:cubicBezTo>
                    <a:pt x="1523" y="1313"/>
                    <a:pt x="1431" y="1336"/>
                    <a:pt x="1407" y="1244"/>
                  </a:cubicBezTo>
                  <a:lnTo>
                    <a:pt x="1430" y="944"/>
                  </a:lnTo>
                  <a:close/>
                  <a:moveTo>
                    <a:pt x="1453" y="253"/>
                  </a:moveTo>
                  <a:cubicBezTo>
                    <a:pt x="1453" y="253"/>
                    <a:pt x="1453" y="253"/>
                    <a:pt x="1453" y="253"/>
                  </a:cubicBezTo>
                  <a:cubicBezTo>
                    <a:pt x="1453" y="253"/>
                    <a:pt x="1453" y="253"/>
                    <a:pt x="1453" y="253"/>
                  </a:cubicBezTo>
                  <a:cubicBezTo>
                    <a:pt x="1545" y="230"/>
                    <a:pt x="1522" y="138"/>
                    <a:pt x="1614" y="115"/>
                  </a:cubicBezTo>
                  <a:cubicBezTo>
                    <a:pt x="1637" y="207"/>
                    <a:pt x="1637" y="207"/>
                    <a:pt x="1661" y="299"/>
                  </a:cubicBezTo>
                  <a:cubicBezTo>
                    <a:pt x="1661" y="299"/>
                    <a:pt x="1684" y="391"/>
                    <a:pt x="1476" y="345"/>
                  </a:cubicBezTo>
                  <a:cubicBezTo>
                    <a:pt x="1499" y="438"/>
                    <a:pt x="1476" y="345"/>
                    <a:pt x="1499" y="438"/>
                  </a:cubicBezTo>
                  <a:cubicBezTo>
                    <a:pt x="1499" y="438"/>
                    <a:pt x="1499" y="438"/>
                    <a:pt x="1430" y="553"/>
                  </a:cubicBezTo>
                  <a:cubicBezTo>
                    <a:pt x="1545" y="622"/>
                    <a:pt x="1545" y="622"/>
                    <a:pt x="1545" y="622"/>
                  </a:cubicBezTo>
                  <a:cubicBezTo>
                    <a:pt x="1545" y="622"/>
                    <a:pt x="1545" y="622"/>
                    <a:pt x="1545" y="622"/>
                  </a:cubicBezTo>
                  <a:cubicBezTo>
                    <a:pt x="1545" y="622"/>
                    <a:pt x="1545" y="622"/>
                    <a:pt x="1522" y="530"/>
                  </a:cubicBezTo>
                  <a:cubicBezTo>
                    <a:pt x="1499" y="438"/>
                    <a:pt x="1499" y="438"/>
                    <a:pt x="1499" y="438"/>
                  </a:cubicBezTo>
                  <a:cubicBezTo>
                    <a:pt x="1591" y="414"/>
                    <a:pt x="1591" y="414"/>
                    <a:pt x="1615" y="507"/>
                  </a:cubicBezTo>
                  <a:cubicBezTo>
                    <a:pt x="1707" y="483"/>
                    <a:pt x="1707" y="483"/>
                    <a:pt x="1730" y="576"/>
                  </a:cubicBezTo>
                  <a:cubicBezTo>
                    <a:pt x="1822" y="552"/>
                    <a:pt x="1822" y="552"/>
                    <a:pt x="1753" y="668"/>
                  </a:cubicBezTo>
                  <a:cubicBezTo>
                    <a:pt x="1776" y="760"/>
                    <a:pt x="1776" y="760"/>
                    <a:pt x="1684" y="783"/>
                  </a:cubicBezTo>
                  <a:cubicBezTo>
                    <a:pt x="1684" y="783"/>
                    <a:pt x="1592" y="806"/>
                    <a:pt x="1499" y="829"/>
                  </a:cubicBezTo>
                  <a:cubicBezTo>
                    <a:pt x="1499" y="829"/>
                    <a:pt x="1407" y="852"/>
                    <a:pt x="1430" y="944"/>
                  </a:cubicBezTo>
                  <a:cubicBezTo>
                    <a:pt x="1361" y="668"/>
                    <a:pt x="1361" y="668"/>
                    <a:pt x="1361" y="668"/>
                  </a:cubicBezTo>
                  <a:cubicBezTo>
                    <a:pt x="1453" y="645"/>
                    <a:pt x="1453" y="645"/>
                    <a:pt x="1453" y="645"/>
                  </a:cubicBezTo>
                  <a:cubicBezTo>
                    <a:pt x="1453" y="645"/>
                    <a:pt x="1453" y="645"/>
                    <a:pt x="1453" y="645"/>
                  </a:cubicBezTo>
                  <a:cubicBezTo>
                    <a:pt x="1453" y="645"/>
                    <a:pt x="1453" y="645"/>
                    <a:pt x="1430" y="553"/>
                  </a:cubicBezTo>
                  <a:lnTo>
                    <a:pt x="1453" y="2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11"/>
            <p:cNvSpPr/>
            <p:nvPr/>
          </p:nvSpPr>
          <p:spPr bwMode="auto">
            <a:xfrm>
              <a:off x="-3849688" y="-1951038"/>
              <a:ext cx="611188" cy="644525"/>
            </a:xfrm>
            <a:custGeom>
              <a:avLst/>
              <a:gdLst>
                <a:gd name="T0" fmla="*/ 530 w 1638"/>
                <a:gd name="T1" fmla="*/ 392 h 1728"/>
                <a:gd name="T2" fmla="*/ 738 w 1638"/>
                <a:gd name="T3" fmla="*/ 438 h 1728"/>
                <a:gd name="T4" fmla="*/ 761 w 1638"/>
                <a:gd name="T5" fmla="*/ 139 h 1728"/>
                <a:gd name="T6" fmla="*/ 830 w 1638"/>
                <a:gd name="T7" fmla="*/ 23 h 1728"/>
                <a:gd name="T8" fmla="*/ 922 w 1638"/>
                <a:gd name="T9" fmla="*/ 0 h 1728"/>
                <a:gd name="T10" fmla="*/ 1060 w 1638"/>
                <a:gd name="T11" fmla="*/ 161 h 1728"/>
                <a:gd name="T12" fmla="*/ 1107 w 1638"/>
                <a:gd name="T13" fmla="*/ 346 h 1728"/>
                <a:gd name="T14" fmla="*/ 1014 w 1638"/>
                <a:gd name="T15" fmla="*/ 369 h 1728"/>
                <a:gd name="T16" fmla="*/ 1130 w 1638"/>
                <a:gd name="T17" fmla="*/ 438 h 1728"/>
                <a:gd name="T18" fmla="*/ 1337 w 1638"/>
                <a:gd name="T19" fmla="*/ 484 h 1728"/>
                <a:gd name="T20" fmla="*/ 1360 w 1638"/>
                <a:gd name="T21" fmla="*/ 576 h 1728"/>
                <a:gd name="T22" fmla="*/ 1176 w 1638"/>
                <a:gd name="T23" fmla="*/ 622 h 1728"/>
                <a:gd name="T24" fmla="*/ 899 w 1638"/>
                <a:gd name="T25" fmla="*/ 691 h 1728"/>
                <a:gd name="T26" fmla="*/ 1269 w 1638"/>
                <a:gd name="T27" fmla="*/ 1382 h 1728"/>
                <a:gd name="T28" fmla="*/ 1407 w 1638"/>
                <a:gd name="T29" fmla="*/ 1543 h 1728"/>
                <a:gd name="T30" fmla="*/ 1546 w 1638"/>
                <a:gd name="T31" fmla="*/ 1704 h 1728"/>
                <a:gd name="T32" fmla="*/ 1038 w 1638"/>
                <a:gd name="T33" fmla="*/ 1636 h 1728"/>
                <a:gd name="T34" fmla="*/ 761 w 1638"/>
                <a:gd name="T35" fmla="*/ 922 h 1728"/>
                <a:gd name="T36" fmla="*/ 761 w 1638"/>
                <a:gd name="T37" fmla="*/ 922 h 1728"/>
                <a:gd name="T38" fmla="*/ 346 w 1638"/>
                <a:gd name="T39" fmla="*/ 1222 h 1728"/>
                <a:gd name="T40" fmla="*/ 162 w 1638"/>
                <a:gd name="T41" fmla="*/ 1268 h 1728"/>
                <a:gd name="T42" fmla="*/ 0 w 1638"/>
                <a:gd name="T43" fmla="*/ 1015 h 1728"/>
                <a:gd name="T44" fmla="*/ 0 w 1638"/>
                <a:gd name="T45" fmla="*/ 1015 h 1728"/>
                <a:gd name="T46" fmla="*/ 392 w 1638"/>
                <a:gd name="T47" fmla="*/ 1015 h 1728"/>
                <a:gd name="T48" fmla="*/ 599 w 1638"/>
                <a:gd name="T49" fmla="*/ 669 h 1728"/>
                <a:gd name="T50" fmla="*/ 184 w 1638"/>
                <a:gd name="T51" fmla="*/ 577 h 1728"/>
                <a:gd name="T52" fmla="*/ 415 w 1638"/>
                <a:gd name="T53" fmla="*/ 323 h 1728"/>
                <a:gd name="T54" fmla="*/ 530 w 1638"/>
                <a:gd name="T55" fmla="*/ 39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38" h="1728">
                  <a:moveTo>
                    <a:pt x="530" y="392"/>
                  </a:moveTo>
                  <a:cubicBezTo>
                    <a:pt x="645" y="461"/>
                    <a:pt x="738" y="438"/>
                    <a:pt x="738" y="438"/>
                  </a:cubicBezTo>
                  <a:cubicBezTo>
                    <a:pt x="715" y="346"/>
                    <a:pt x="784" y="231"/>
                    <a:pt x="761" y="139"/>
                  </a:cubicBezTo>
                  <a:cubicBezTo>
                    <a:pt x="737" y="46"/>
                    <a:pt x="830" y="23"/>
                    <a:pt x="830" y="23"/>
                  </a:cubicBezTo>
                  <a:cubicBezTo>
                    <a:pt x="922" y="0"/>
                    <a:pt x="922" y="0"/>
                    <a:pt x="922" y="0"/>
                  </a:cubicBezTo>
                  <a:cubicBezTo>
                    <a:pt x="1037" y="69"/>
                    <a:pt x="1037" y="69"/>
                    <a:pt x="1060" y="161"/>
                  </a:cubicBezTo>
                  <a:cubicBezTo>
                    <a:pt x="1084" y="253"/>
                    <a:pt x="1153" y="138"/>
                    <a:pt x="1107" y="346"/>
                  </a:cubicBezTo>
                  <a:cubicBezTo>
                    <a:pt x="1014" y="369"/>
                    <a:pt x="1014" y="369"/>
                    <a:pt x="1014" y="369"/>
                  </a:cubicBezTo>
                  <a:cubicBezTo>
                    <a:pt x="1037" y="461"/>
                    <a:pt x="1130" y="438"/>
                    <a:pt x="1130" y="438"/>
                  </a:cubicBezTo>
                  <a:cubicBezTo>
                    <a:pt x="1222" y="415"/>
                    <a:pt x="1291" y="299"/>
                    <a:pt x="1337" y="484"/>
                  </a:cubicBezTo>
                  <a:cubicBezTo>
                    <a:pt x="1360" y="576"/>
                    <a:pt x="1360" y="576"/>
                    <a:pt x="1360" y="576"/>
                  </a:cubicBezTo>
                  <a:cubicBezTo>
                    <a:pt x="1360" y="576"/>
                    <a:pt x="1268" y="599"/>
                    <a:pt x="1176" y="622"/>
                  </a:cubicBezTo>
                  <a:cubicBezTo>
                    <a:pt x="1084" y="645"/>
                    <a:pt x="899" y="691"/>
                    <a:pt x="899" y="691"/>
                  </a:cubicBezTo>
                  <a:cubicBezTo>
                    <a:pt x="945" y="876"/>
                    <a:pt x="1015" y="1152"/>
                    <a:pt x="1269" y="1382"/>
                  </a:cubicBezTo>
                  <a:cubicBezTo>
                    <a:pt x="1292" y="1474"/>
                    <a:pt x="1407" y="1543"/>
                    <a:pt x="1407" y="1543"/>
                  </a:cubicBezTo>
                  <a:cubicBezTo>
                    <a:pt x="1522" y="1612"/>
                    <a:pt x="1638" y="1681"/>
                    <a:pt x="1546" y="1704"/>
                  </a:cubicBezTo>
                  <a:cubicBezTo>
                    <a:pt x="1453" y="1728"/>
                    <a:pt x="1153" y="1705"/>
                    <a:pt x="1038" y="1636"/>
                  </a:cubicBezTo>
                  <a:cubicBezTo>
                    <a:pt x="923" y="1567"/>
                    <a:pt x="784" y="1014"/>
                    <a:pt x="761" y="922"/>
                  </a:cubicBezTo>
                  <a:cubicBezTo>
                    <a:pt x="761" y="922"/>
                    <a:pt x="761" y="922"/>
                    <a:pt x="761" y="922"/>
                  </a:cubicBezTo>
                  <a:cubicBezTo>
                    <a:pt x="692" y="1037"/>
                    <a:pt x="438" y="1199"/>
                    <a:pt x="346" y="1222"/>
                  </a:cubicBezTo>
                  <a:cubicBezTo>
                    <a:pt x="277" y="1337"/>
                    <a:pt x="162" y="1268"/>
                    <a:pt x="162" y="1268"/>
                  </a:cubicBezTo>
                  <a:cubicBezTo>
                    <a:pt x="139" y="1176"/>
                    <a:pt x="23" y="1107"/>
                    <a:pt x="0" y="1015"/>
                  </a:cubicBezTo>
                  <a:cubicBezTo>
                    <a:pt x="0" y="1015"/>
                    <a:pt x="0" y="1015"/>
                    <a:pt x="0" y="1015"/>
                  </a:cubicBezTo>
                  <a:cubicBezTo>
                    <a:pt x="208" y="1061"/>
                    <a:pt x="300" y="1038"/>
                    <a:pt x="392" y="1015"/>
                  </a:cubicBezTo>
                  <a:cubicBezTo>
                    <a:pt x="553" y="876"/>
                    <a:pt x="623" y="761"/>
                    <a:pt x="599" y="669"/>
                  </a:cubicBezTo>
                  <a:cubicBezTo>
                    <a:pt x="323" y="738"/>
                    <a:pt x="300" y="646"/>
                    <a:pt x="184" y="577"/>
                  </a:cubicBezTo>
                  <a:cubicBezTo>
                    <a:pt x="115" y="301"/>
                    <a:pt x="299" y="254"/>
                    <a:pt x="415" y="323"/>
                  </a:cubicBezTo>
                  <a:cubicBezTo>
                    <a:pt x="438" y="415"/>
                    <a:pt x="530" y="392"/>
                    <a:pt x="530" y="3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12"/>
            <p:cNvSpPr/>
            <p:nvPr/>
          </p:nvSpPr>
          <p:spPr bwMode="auto">
            <a:xfrm>
              <a:off x="-4614863" y="-1846263"/>
              <a:ext cx="481013" cy="541338"/>
            </a:xfrm>
            <a:custGeom>
              <a:avLst/>
              <a:gdLst>
                <a:gd name="T0" fmla="*/ 92 w 1291"/>
                <a:gd name="T1" fmla="*/ 737 h 1451"/>
                <a:gd name="T2" fmla="*/ 184 w 1291"/>
                <a:gd name="T3" fmla="*/ 714 h 1451"/>
                <a:gd name="T4" fmla="*/ 369 w 1291"/>
                <a:gd name="T5" fmla="*/ 1059 h 1451"/>
                <a:gd name="T6" fmla="*/ 438 w 1291"/>
                <a:gd name="T7" fmla="*/ 944 h 1451"/>
                <a:gd name="T8" fmla="*/ 530 w 1291"/>
                <a:gd name="T9" fmla="*/ 921 h 1451"/>
                <a:gd name="T10" fmla="*/ 253 w 1291"/>
                <a:gd name="T11" fmla="*/ 207 h 1451"/>
                <a:gd name="T12" fmla="*/ 253 w 1291"/>
                <a:gd name="T13" fmla="*/ 207 h 1451"/>
                <a:gd name="T14" fmla="*/ 299 w 1291"/>
                <a:gd name="T15" fmla="*/ 0 h 1451"/>
                <a:gd name="T16" fmla="*/ 506 w 1291"/>
                <a:gd name="T17" fmla="*/ 45 h 1451"/>
                <a:gd name="T18" fmla="*/ 599 w 1291"/>
                <a:gd name="T19" fmla="*/ 414 h 1451"/>
                <a:gd name="T20" fmla="*/ 761 w 1291"/>
                <a:gd name="T21" fmla="*/ 667 h 1451"/>
                <a:gd name="T22" fmla="*/ 945 w 1291"/>
                <a:gd name="T23" fmla="*/ 621 h 1451"/>
                <a:gd name="T24" fmla="*/ 968 w 1291"/>
                <a:gd name="T25" fmla="*/ 321 h 1451"/>
                <a:gd name="T26" fmla="*/ 1175 w 1291"/>
                <a:gd name="T27" fmla="*/ 367 h 1451"/>
                <a:gd name="T28" fmla="*/ 1245 w 1291"/>
                <a:gd name="T29" fmla="*/ 644 h 1451"/>
                <a:gd name="T30" fmla="*/ 1268 w 1291"/>
                <a:gd name="T31" fmla="*/ 736 h 1451"/>
                <a:gd name="T32" fmla="*/ 1245 w 1291"/>
                <a:gd name="T33" fmla="*/ 1035 h 1451"/>
                <a:gd name="T34" fmla="*/ 991 w 1291"/>
                <a:gd name="T35" fmla="*/ 805 h 1451"/>
                <a:gd name="T36" fmla="*/ 991 w 1291"/>
                <a:gd name="T37" fmla="*/ 805 h 1451"/>
                <a:gd name="T38" fmla="*/ 830 w 1291"/>
                <a:gd name="T39" fmla="*/ 944 h 1451"/>
                <a:gd name="T40" fmla="*/ 853 w 1291"/>
                <a:gd name="T41" fmla="*/ 1036 h 1451"/>
                <a:gd name="T42" fmla="*/ 507 w 1291"/>
                <a:gd name="T43" fmla="*/ 1220 h 1451"/>
                <a:gd name="T44" fmla="*/ 438 w 1291"/>
                <a:gd name="T45" fmla="*/ 1336 h 1451"/>
                <a:gd name="T46" fmla="*/ 346 w 1291"/>
                <a:gd name="T47" fmla="*/ 1359 h 1451"/>
                <a:gd name="T48" fmla="*/ 230 w 1291"/>
                <a:gd name="T49" fmla="*/ 1290 h 1451"/>
                <a:gd name="T50" fmla="*/ 92 w 1291"/>
                <a:gd name="T51" fmla="*/ 1129 h 1451"/>
                <a:gd name="T52" fmla="*/ 23 w 1291"/>
                <a:gd name="T53" fmla="*/ 852 h 1451"/>
                <a:gd name="T54" fmla="*/ 92 w 1291"/>
                <a:gd name="T55" fmla="*/ 737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1" h="1451">
                  <a:moveTo>
                    <a:pt x="92" y="737"/>
                  </a:moveTo>
                  <a:cubicBezTo>
                    <a:pt x="92" y="737"/>
                    <a:pt x="92" y="737"/>
                    <a:pt x="184" y="714"/>
                  </a:cubicBezTo>
                  <a:cubicBezTo>
                    <a:pt x="299" y="783"/>
                    <a:pt x="346" y="967"/>
                    <a:pt x="369" y="1059"/>
                  </a:cubicBezTo>
                  <a:cubicBezTo>
                    <a:pt x="369" y="1059"/>
                    <a:pt x="369" y="1059"/>
                    <a:pt x="438" y="944"/>
                  </a:cubicBezTo>
                  <a:cubicBezTo>
                    <a:pt x="530" y="921"/>
                    <a:pt x="530" y="921"/>
                    <a:pt x="530" y="921"/>
                  </a:cubicBezTo>
                  <a:cubicBezTo>
                    <a:pt x="507" y="829"/>
                    <a:pt x="276" y="299"/>
                    <a:pt x="253" y="207"/>
                  </a:cubicBezTo>
                  <a:cubicBezTo>
                    <a:pt x="253" y="207"/>
                    <a:pt x="253" y="207"/>
                    <a:pt x="253" y="207"/>
                  </a:cubicBezTo>
                  <a:cubicBezTo>
                    <a:pt x="114" y="46"/>
                    <a:pt x="207" y="23"/>
                    <a:pt x="299" y="0"/>
                  </a:cubicBezTo>
                  <a:cubicBezTo>
                    <a:pt x="506" y="45"/>
                    <a:pt x="506" y="45"/>
                    <a:pt x="506" y="45"/>
                  </a:cubicBezTo>
                  <a:cubicBezTo>
                    <a:pt x="530" y="138"/>
                    <a:pt x="576" y="322"/>
                    <a:pt x="599" y="414"/>
                  </a:cubicBezTo>
                  <a:cubicBezTo>
                    <a:pt x="645" y="598"/>
                    <a:pt x="761" y="667"/>
                    <a:pt x="761" y="667"/>
                  </a:cubicBezTo>
                  <a:cubicBezTo>
                    <a:pt x="784" y="759"/>
                    <a:pt x="853" y="644"/>
                    <a:pt x="945" y="621"/>
                  </a:cubicBezTo>
                  <a:cubicBezTo>
                    <a:pt x="1014" y="506"/>
                    <a:pt x="876" y="345"/>
                    <a:pt x="968" y="321"/>
                  </a:cubicBezTo>
                  <a:cubicBezTo>
                    <a:pt x="945" y="229"/>
                    <a:pt x="1037" y="206"/>
                    <a:pt x="1175" y="367"/>
                  </a:cubicBezTo>
                  <a:cubicBezTo>
                    <a:pt x="1199" y="459"/>
                    <a:pt x="1222" y="552"/>
                    <a:pt x="1245" y="644"/>
                  </a:cubicBezTo>
                  <a:cubicBezTo>
                    <a:pt x="1268" y="736"/>
                    <a:pt x="1268" y="736"/>
                    <a:pt x="1268" y="736"/>
                  </a:cubicBezTo>
                  <a:cubicBezTo>
                    <a:pt x="1291" y="828"/>
                    <a:pt x="1222" y="943"/>
                    <a:pt x="1245" y="1035"/>
                  </a:cubicBezTo>
                  <a:cubicBezTo>
                    <a:pt x="1153" y="1058"/>
                    <a:pt x="1107" y="874"/>
                    <a:pt x="991" y="805"/>
                  </a:cubicBezTo>
                  <a:cubicBezTo>
                    <a:pt x="991" y="805"/>
                    <a:pt x="991" y="805"/>
                    <a:pt x="991" y="805"/>
                  </a:cubicBezTo>
                  <a:cubicBezTo>
                    <a:pt x="991" y="805"/>
                    <a:pt x="899" y="828"/>
                    <a:pt x="830" y="944"/>
                  </a:cubicBezTo>
                  <a:cubicBezTo>
                    <a:pt x="830" y="944"/>
                    <a:pt x="830" y="944"/>
                    <a:pt x="853" y="1036"/>
                  </a:cubicBezTo>
                  <a:cubicBezTo>
                    <a:pt x="668" y="1082"/>
                    <a:pt x="484" y="1128"/>
                    <a:pt x="507" y="1220"/>
                  </a:cubicBezTo>
                  <a:cubicBezTo>
                    <a:pt x="438" y="1336"/>
                    <a:pt x="438" y="1336"/>
                    <a:pt x="438" y="1336"/>
                  </a:cubicBezTo>
                  <a:cubicBezTo>
                    <a:pt x="346" y="1359"/>
                    <a:pt x="346" y="1359"/>
                    <a:pt x="346" y="1359"/>
                  </a:cubicBezTo>
                  <a:cubicBezTo>
                    <a:pt x="369" y="1451"/>
                    <a:pt x="254" y="1382"/>
                    <a:pt x="230" y="1290"/>
                  </a:cubicBezTo>
                  <a:cubicBezTo>
                    <a:pt x="138" y="1313"/>
                    <a:pt x="115" y="1221"/>
                    <a:pt x="92" y="1129"/>
                  </a:cubicBezTo>
                  <a:cubicBezTo>
                    <a:pt x="184" y="1106"/>
                    <a:pt x="46" y="944"/>
                    <a:pt x="23" y="852"/>
                  </a:cubicBezTo>
                  <a:cubicBezTo>
                    <a:pt x="23" y="852"/>
                    <a:pt x="0" y="760"/>
                    <a:pt x="92" y="7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-5319713" y="-1562100"/>
              <a:ext cx="619125" cy="687388"/>
            </a:xfrm>
            <a:custGeom>
              <a:avLst/>
              <a:gdLst>
                <a:gd name="T0" fmla="*/ 185 w 1661"/>
                <a:gd name="T1" fmla="*/ 1015 h 1843"/>
                <a:gd name="T2" fmla="*/ 254 w 1661"/>
                <a:gd name="T3" fmla="*/ 899 h 1843"/>
                <a:gd name="T4" fmla="*/ 300 w 1661"/>
                <a:gd name="T5" fmla="*/ 692 h 1843"/>
                <a:gd name="T6" fmla="*/ 138 w 1661"/>
                <a:gd name="T7" fmla="*/ 439 h 1843"/>
                <a:gd name="T8" fmla="*/ 46 w 1661"/>
                <a:gd name="T9" fmla="*/ 462 h 1843"/>
                <a:gd name="T10" fmla="*/ 23 w 1661"/>
                <a:gd name="T11" fmla="*/ 370 h 1843"/>
                <a:gd name="T12" fmla="*/ 23 w 1661"/>
                <a:gd name="T13" fmla="*/ 370 h 1843"/>
                <a:gd name="T14" fmla="*/ 92 w 1661"/>
                <a:gd name="T15" fmla="*/ 254 h 1843"/>
                <a:gd name="T16" fmla="*/ 276 w 1661"/>
                <a:gd name="T17" fmla="*/ 208 h 1843"/>
                <a:gd name="T18" fmla="*/ 415 w 1661"/>
                <a:gd name="T19" fmla="*/ 369 h 1843"/>
                <a:gd name="T20" fmla="*/ 415 w 1661"/>
                <a:gd name="T21" fmla="*/ 369 h 1843"/>
                <a:gd name="T22" fmla="*/ 438 w 1661"/>
                <a:gd name="T23" fmla="*/ 853 h 1843"/>
                <a:gd name="T24" fmla="*/ 438 w 1661"/>
                <a:gd name="T25" fmla="*/ 853 h 1843"/>
                <a:gd name="T26" fmla="*/ 438 w 1661"/>
                <a:gd name="T27" fmla="*/ 853 h 1843"/>
                <a:gd name="T28" fmla="*/ 369 w 1661"/>
                <a:gd name="T29" fmla="*/ 968 h 1843"/>
                <a:gd name="T30" fmla="*/ 507 w 1661"/>
                <a:gd name="T31" fmla="*/ 1130 h 1843"/>
                <a:gd name="T32" fmla="*/ 508 w 1661"/>
                <a:gd name="T33" fmla="*/ 1521 h 1843"/>
                <a:gd name="T34" fmla="*/ 415 w 1661"/>
                <a:gd name="T35" fmla="*/ 1544 h 1843"/>
                <a:gd name="T36" fmla="*/ 300 w 1661"/>
                <a:gd name="T37" fmla="*/ 1475 h 1843"/>
                <a:gd name="T38" fmla="*/ 254 w 1661"/>
                <a:gd name="T39" fmla="*/ 1291 h 1843"/>
                <a:gd name="T40" fmla="*/ 162 w 1661"/>
                <a:gd name="T41" fmla="*/ 1314 h 1843"/>
                <a:gd name="T42" fmla="*/ 115 w 1661"/>
                <a:gd name="T43" fmla="*/ 1130 h 1843"/>
                <a:gd name="T44" fmla="*/ 185 w 1661"/>
                <a:gd name="T45" fmla="*/ 1015 h 1843"/>
                <a:gd name="T46" fmla="*/ 415 w 1661"/>
                <a:gd name="T47" fmla="*/ 369 h 1843"/>
                <a:gd name="T48" fmla="*/ 415 w 1661"/>
                <a:gd name="T49" fmla="*/ 369 h 1843"/>
                <a:gd name="T50" fmla="*/ 576 w 1661"/>
                <a:gd name="T51" fmla="*/ 231 h 1843"/>
                <a:gd name="T52" fmla="*/ 645 w 1661"/>
                <a:gd name="T53" fmla="*/ 116 h 1843"/>
                <a:gd name="T54" fmla="*/ 645 w 1661"/>
                <a:gd name="T55" fmla="*/ 116 h 1843"/>
                <a:gd name="T56" fmla="*/ 715 w 1661"/>
                <a:gd name="T57" fmla="*/ 392 h 1843"/>
                <a:gd name="T58" fmla="*/ 553 w 1661"/>
                <a:gd name="T59" fmla="*/ 530 h 1843"/>
                <a:gd name="T60" fmla="*/ 669 w 1661"/>
                <a:gd name="T61" fmla="*/ 599 h 1843"/>
                <a:gd name="T62" fmla="*/ 692 w 1661"/>
                <a:gd name="T63" fmla="*/ 1475 h 1843"/>
                <a:gd name="T64" fmla="*/ 623 w 1661"/>
                <a:gd name="T65" fmla="*/ 1590 h 1843"/>
                <a:gd name="T66" fmla="*/ 508 w 1661"/>
                <a:gd name="T67" fmla="*/ 1521 h 1843"/>
                <a:gd name="T68" fmla="*/ 507 w 1661"/>
                <a:gd name="T69" fmla="*/ 1130 h 1843"/>
                <a:gd name="T70" fmla="*/ 507 w 1661"/>
                <a:gd name="T71" fmla="*/ 1130 h 1843"/>
                <a:gd name="T72" fmla="*/ 577 w 1661"/>
                <a:gd name="T73" fmla="*/ 1014 h 1843"/>
                <a:gd name="T74" fmla="*/ 438 w 1661"/>
                <a:gd name="T75" fmla="*/ 853 h 1843"/>
                <a:gd name="T76" fmla="*/ 415 w 1661"/>
                <a:gd name="T77" fmla="*/ 369 h 1843"/>
                <a:gd name="T78" fmla="*/ 645 w 1661"/>
                <a:gd name="T79" fmla="*/ 116 h 1843"/>
                <a:gd name="T80" fmla="*/ 645 w 1661"/>
                <a:gd name="T81" fmla="*/ 116 h 1843"/>
                <a:gd name="T82" fmla="*/ 922 w 1661"/>
                <a:gd name="T83" fmla="*/ 46 h 1843"/>
                <a:gd name="T84" fmla="*/ 968 w 1661"/>
                <a:gd name="T85" fmla="*/ 230 h 1843"/>
                <a:gd name="T86" fmla="*/ 968 w 1661"/>
                <a:gd name="T87" fmla="*/ 230 h 1843"/>
                <a:gd name="T88" fmla="*/ 1014 w 1661"/>
                <a:gd name="T89" fmla="*/ 415 h 1843"/>
                <a:gd name="T90" fmla="*/ 1014 w 1661"/>
                <a:gd name="T91" fmla="*/ 415 h 1843"/>
                <a:gd name="T92" fmla="*/ 1061 w 1661"/>
                <a:gd name="T93" fmla="*/ 599 h 1843"/>
                <a:gd name="T94" fmla="*/ 1084 w 1661"/>
                <a:gd name="T95" fmla="*/ 691 h 1843"/>
                <a:gd name="T96" fmla="*/ 945 w 1661"/>
                <a:gd name="T97" fmla="*/ 922 h 1843"/>
                <a:gd name="T98" fmla="*/ 1476 w 1661"/>
                <a:gd name="T99" fmla="*/ 1474 h 1843"/>
                <a:gd name="T100" fmla="*/ 1661 w 1661"/>
                <a:gd name="T101" fmla="*/ 1820 h 1843"/>
                <a:gd name="T102" fmla="*/ 1315 w 1661"/>
                <a:gd name="T103" fmla="*/ 1613 h 1843"/>
                <a:gd name="T104" fmla="*/ 807 w 1661"/>
                <a:gd name="T105" fmla="*/ 1152 h 1843"/>
                <a:gd name="T106" fmla="*/ 669 w 1661"/>
                <a:gd name="T107" fmla="*/ 1383 h 1843"/>
                <a:gd name="T108" fmla="*/ 669 w 1661"/>
                <a:gd name="T109" fmla="*/ 1383 h 1843"/>
                <a:gd name="T110" fmla="*/ 692 w 1661"/>
                <a:gd name="T111" fmla="*/ 1475 h 1843"/>
                <a:gd name="T112" fmla="*/ 692 w 1661"/>
                <a:gd name="T113" fmla="*/ 1475 h 1843"/>
                <a:gd name="T114" fmla="*/ 669 w 1661"/>
                <a:gd name="T115" fmla="*/ 599 h 1843"/>
                <a:gd name="T116" fmla="*/ 692 w 1661"/>
                <a:gd name="T117" fmla="*/ 692 h 1843"/>
                <a:gd name="T118" fmla="*/ 738 w 1661"/>
                <a:gd name="T119" fmla="*/ 484 h 1843"/>
                <a:gd name="T120" fmla="*/ 715 w 1661"/>
                <a:gd name="T121" fmla="*/ 392 h 1843"/>
                <a:gd name="T122" fmla="*/ 715 w 1661"/>
                <a:gd name="T123" fmla="*/ 392 h 1843"/>
                <a:gd name="T124" fmla="*/ 645 w 1661"/>
                <a:gd name="T125" fmla="*/ 116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61" h="1843">
                  <a:moveTo>
                    <a:pt x="185" y="1015"/>
                  </a:moveTo>
                  <a:cubicBezTo>
                    <a:pt x="254" y="899"/>
                    <a:pt x="254" y="899"/>
                    <a:pt x="254" y="899"/>
                  </a:cubicBezTo>
                  <a:cubicBezTo>
                    <a:pt x="231" y="807"/>
                    <a:pt x="300" y="692"/>
                    <a:pt x="300" y="692"/>
                  </a:cubicBezTo>
                  <a:cubicBezTo>
                    <a:pt x="277" y="600"/>
                    <a:pt x="161" y="531"/>
                    <a:pt x="138" y="439"/>
                  </a:cubicBezTo>
                  <a:cubicBezTo>
                    <a:pt x="46" y="462"/>
                    <a:pt x="46" y="462"/>
                    <a:pt x="46" y="462"/>
                  </a:cubicBezTo>
                  <a:cubicBezTo>
                    <a:pt x="23" y="370"/>
                    <a:pt x="23" y="370"/>
                    <a:pt x="23" y="370"/>
                  </a:cubicBezTo>
                  <a:cubicBezTo>
                    <a:pt x="23" y="370"/>
                    <a:pt x="23" y="370"/>
                    <a:pt x="23" y="370"/>
                  </a:cubicBezTo>
                  <a:cubicBezTo>
                    <a:pt x="0" y="278"/>
                    <a:pt x="0" y="278"/>
                    <a:pt x="92" y="254"/>
                  </a:cubicBezTo>
                  <a:cubicBezTo>
                    <a:pt x="92" y="254"/>
                    <a:pt x="161" y="139"/>
                    <a:pt x="276" y="208"/>
                  </a:cubicBezTo>
                  <a:cubicBezTo>
                    <a:pt x="299" y="300"/>
                    <a:pt x="415" y="369"/>
                    <a:pt x="415" y="369"/>
                  </a:cubicBezTo>
                  <a:cubicBezTo>
                    <a:pt x="415" y="369"/>
                    <a:pt x="415" y="369"/>
                    <a:pt x="415" y="369"/>
                  </a:cubicBezTo>
                  <a:cubicBezTo>
                    <a:pt x="438" y="853"/>
                    <a:pt x="438" y="853"/>
                    <a:pt x="438" y="853"/>
                  </a:cubicBezTo>
                  <a:cubicBezTo>
                    <a:pt x="438" y="853"/>
                    <a:pt x="438" y="853"/>
                    <a:pt x="438" y="853"/>
                  </a:cubicBezTo>
                  <a:cubicBezTo>
                    <a:pt x="438" y="853"/>
                    <a:pt x="438" y="853"/>
                    <a:pt x="438" y="853"/>
                  </a:cubicBezTo>
                  <a:cubicBezTo>
                    <a:pt x="369" y="968"/>
                    <a:pt x="369" y="968"/>
                    <a:pt x="369" y="968"/>
                  </a:cubicBezTo>
                  <a:cubicBezTo>
                    <a:pt x="277" y="992"/>
                    <a:pt x="392" y="1061"/>
                    <a:pt x="507" y="1130"/>
                  </a:cubicBezTo>
                  <a:cubicBezTo>
                    <a:pt x="508" y="1521"/>
                    <a:pt x="508" y="1521"/>
                    <a:pt x="508" y="1521"/>
                  </a:cubicBezTo>
                  <a:cubicBezTo>
                    <a:pt x="415" y="1544"/>
                    <a:pt x="415" y="1544"/>
                    <a:pt x="415" y="1544"/>
                  </a:cubicBezTo>
                  <a:cubicBezTo>
                    <a:pt x="392" y="1452"/>
                    <a:pt x="300" y="1475"/>
                    <a:pt x="300" y="1475"/>
                  </a:cubicBezTo>
                  <a:cubicBezTo>
                    <a:pt x="277" y="1383"/>
                    <a:pt x="277" y="1383"/>
                    <a:pt x="254" y="1291"/>
                  </a:cubicBezTo>
                  <a:cubicBezTo>
                    <a:pt x="254" y="1291"/>
                    <a:pt x="254" y="1291"/>
                    <a:pt x="162" y="1314"/>
                  </a:cubicBezTo>
                  <a:cubicBezTo>
                    <a:pt x="139" y="1222"/>
                    <a:pt x="139" y="1222"/>
                    <a:pt x="115" y="1130"/>
                  </a:cubicBezTo>
                  <a:cubicBezTo>
                    <a:pt x="115" y="1130"/>
                    <a:pt x="92" y="1038"/>
                    <a:pt x="185" y="1015"/>
                  </a:cubicBezTo>
                  <a:close/>
                  <a:moveTo>
                    <a:pt x="415" y="369"/>
                  </a:moveTo>
                  <a:cubicBezTo>
                    <a:pt x="415" y="369"/>
                    <a:pt x="415" y="369"/>
                    <a:pt x="415" y="369"/>
                  </a:cubicBezTo>
                  <a:cubicBezTo>
                    <a:pt x="507" y="346"/>
                    <a:pt x="507" y="346"/>
                    <a:pt x="576" y="231"/>
                  </a:cubicBezTo>
                  <a:cubicBezTo>
                    <a:pt x="645" y="116"/>
                    <a:pt x="645" y="116"/>
                    <a:pt x="645" y="116"/>
                  </a:cubicBezTo>
                  <a:cubicBezTo>
                    <a:pt x="645" y="116"/>
                    <a:pt x="645" y="116"/>
                    <a:pt x="645" y="116"/>
                  </a:cubicBezTo>
                  <a:cubicBezTo>
                    <a:pt x="715" y="392"/>
                    <a:pt x="715" y="392"/>
                    <a:pt x="715" y="392"/>
                  </a:cubicBezTo>
                  <a:cubicBezTo>
                    <a:pt x="622" y="415"/>
                    <a:pt x="553" y="530"/>
                    <a:pt x="553" y="530"/>
                  </a:cubicBezTo>
                  <a:cubicBezTo>
                    <a:pt x="669" y="599"/>
                    <a:pt x="669" y="599"/>
                    <a:pt x="669" y="599"/>
                  </a:cubicBezTo>
                  <a:cubicBezTo>
                    <a:pt x="692" y="1475"/>
                    <a:pt x="692" y="1475"/>
                    <a:pt x="692" y="1475"/>
                  </a:cubicBezTo>
                  <a:cubicBezTo>
                    <a:pt x="623" y="1590"/>
                    <a:pt x="623" y="1590"/>
                    <a:pt x="623" y="1590"/>
                  </a:cubicBezTo>
                  <a:cubicBezTo>
                    <a:pt x="531" y="1613"/>
                    <a:pt x="508" y="1521"/>
                    <a:pt x="508" y="1521"/>
                  </a:cubicBezTo>
                  <a:cubicBezTo>
                    <a:pt x="507" y="1130"/>
                    <a:pt x="507" y="1130"/>
                    <a:pt x="507" y="1130"/>
                  </a:cubicBezTo>
                  <a:cubicBezTo>
                    <a:pt x="507" y="1130"/>
                    <a:pt x="507" y="1130"/>
                    <a:pt x="507" y="1130"/>
                  </a:cubicBezTo>
                  <a:cubicBezTo>
                    <a:pt x="600" y="1106"/>
                    <a:pt x="577" y="1014"/>
                    <a:pt x="577" y="1014"/>
                  </a:cubicBezTo>
                  <a:cubicBezTo>
                    <a:pt x="577" y="1014"/>
                    <a:pt x="553" y="922"/>
                    <a:pt x="438" y="853"/>
                  </a:cubicBezTo>
                  <a:lnTo>
                    <a:pt x="415" y="369"/>
                  </a:lnTo>
                  <a:close/>
                  <a:moveTo>
                    <a:pt x="645" y="116"/>
                  </a:moveTo>
                  <a:cubicBezTo>
                    <a:pt x="645" y="116"/>
                    <a:pt x="645" y="116"/>
                    <a:pt x="645" y="116"/>
                  </a:cubicBezTo>
                  <a:cubicBezTo>
                    <a:pt x="714" y="0"/>
                    <a:pt x="830" y="69"/>
                    <a:pt x="922" y="46"/>
                  </a:cubicBezTo>
                  <a:cubicBezTo>
                    <a:pt x="945" y="138"/>
                    <a:pt x="945" y="138"/>
                    <a:pt x="968" y="230"/>
                  </a:cubicBezTo>
                  <a:cubicBezTo>
                    <a:pt x="968" y="230"/>
                    <a:pt x="968" y="230"/>
                    <a:pt x="968" y="230"/>
                  </a:cubicBezTo>
                  <a:cubicBezTo>
                    <a:pt x="968" y="230"/>
                    <a:pt x="922" y="438"/>
                    <a:pt x="1014" y="415"/>
                  </a:cubicBezTo>
                  <a:cubicBezTo>
                    <a:pt x="1014" y="415"/>
                    <a:pt x="1014" y="415"/>
                    <a:pt x="1014" y="415"/>
                  </a:cubicBezTo>
                  <a:cubicBezTo>
                    <a:pt x="1107" y="392"/>
                    <a:pt x="1153" y="576"/>
                    <a:pt x="1061" y="599"/>
                  </a:cubicBezTo>
                  <a:cubicBezTo>
                    <a:pt x="1061" y="599"/>
                    <a:pt x="1061" y="599"/>
                    <a:pt x="1084" y="691"/>
                  </a:cubicBezTo>
                  <a:cubicBezTo>
                    <a:pt x="992" y="714"/>
                    <a:pt x="1015" y="806"/>
                    <a:pt x="945" y="922"/>
                  </a:cubicBezTo>
                  <a:cubicBezTo>
                    <a:pt x="1176" y="1060"/>
                    <a:pt x="1338" y="1313"/>
                    <a:pt x="1476" y="1474"/>
                  </a:cubicBezTo>
                  <a:cubicBezTo>
                    <a:pt x="1615" y="1635"/>
                    <a:pt x="1638" y="1727"/>
                    <a:pt x="1661" y="1820"/>
                  </a:cubicBezTo>
                  <a:cubicBezTo>
                    <a:pt x="1569" y="1843"/>
                    <a:pt x="1453" y="1774"/>
                    <a:pt x="1315" y="1613"/>
                  </a:cubicBezTo>
                  <a:cubicBezTo>
                    <a:pt x="807" y="1152"/>
                    <a:pt x="807" y="1152"/>
                    <a:pt x="807" y="1152"/>
                  </a:cubicBezTo>
                  <a:cubicBezTo>
                    <a:pt x="715" y="1175"/>
                    <a:pt x="738" y="1268"/>
                    <a:pt x="669" y="1383"/>
                  </a:cubicBezTo>
                  <a:cubicBezTo>
                    <a:pt x="669" y="1383"/>
                    <a:pt x="669" y="1383"/>
                    <a:pt x="669" y="1383"/>
                  </a:cubicBezTo>
                  <a:cubicBezTo>
                    <a:pt x="692" y="1475"/>
                    <a:pt x="692" y="1475"/>
                    <a:pt x="692" y="1475"/>
                  </a:cubicBezTo>
                  <a:cubicBezTo>
                    <a:pt x="692" y="1475"/>
                    <a:pt x="692" y="1475"/>
                    <a:pt x="692" y="1475"/>
                  </a:cubicBezTo>
                  <a:cubicBezTo>
                    <a:pt x="669" y="599"/>
                    <a:pt x="669" y="599"/>
                    <a:pt x="669" y="599"/>
                  </a:cubicBezTo>
                  <a:cubicBezTo>
                    <a:pt x="692" y="692"/>
                    <a:pt x="692" y="692"/>
                    <a:pt x="692" y="692"/>
                  </a:cubicBezTo>
                  <a:cubicBezTo>
                    <a:pt x="784" y="668"/>
                    <a:pt x="761" y="576"/>
                    <a:pt x="738" y="484"/>
                  </a:cubicBezTo>
                  <a:cubicBezTo>
                    <a:pt x="715" y="392"/>
                    <a:pt x="715" y="392"/>
                    <a:pt x="715" y="392"/>
                  </a:cubicBezTo>
                  <a:cubicBezTo>
                    <a:pt x="715" y="392"/>
                    <a:pt x="715" y="392"/>
                    <a:pt x="715" y="392"/>
                  </a:cubicBezTo>
                  <a:lnTo>
                    <a:pt x="645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/>
          </p:nvSpPr>
          <p:spPr bwMode="auto">
            <a:xfrm>
              <a:off x="-6316663" y="-2459037"/>
              <a:ext cx="4772025" cy="4770437"/>
            </a:xfrm>
            <a:custGeom>
              <a:avLst/>
              <a:gdLst>
                <a:gd name="T0" fmla="*/ 6317 w 12803"/>
                <a:gd name="T1" fmla="*/ 4 h 12795"/>
                <a:gd name="T2" fmla="*/ 94 w 12803"/>
                <a:gd name="T3" fmla="*/ 6462 h 12795"/>
                <a:gd name="T4" fmla="*/ 6485 w 12803"/>
                <a:gd name="T5" fmla="*/ 12791 h 12795"/>
                <a:gd name="T6" fmla="*/ 12801 w 12803"/>
                <a:gd name="T7" fmla="*/ 6310 h 12795"/>
                <a:gd name="T8" fmla="*/ 6317 w 12803"/>
                <a:gd name="T9" fmla="*/ 4 h 12795"/>
                <a:gd name="T10" fmla="*/ 6462 w 12803"/>
                <a:gd name="T11" fmla="*/ 12307 h 12795"/>
                <a:gd name="T12" fmla="*/ 6462 w 12803"/>
                <a:gd name="T13" fmla="*/ 12307 h 12795"/>
                <a:gd name="T14" fmla="*/ 486 w 12803"/>
                <a:gd name="T15" fmla="*/ 6461 h 12795"/>
                <a:gd name="T16" fmla="*/ 6340 w 12803"/>
                <a:gd name="T17" fmla="*/ 488 h 12795"/>
                <a:gd name="T18" fmla="*/ 12317 w 12803"/>
                <a:gd name="T19" fmla="*/ 6334 h 12795"/>
                <a:gd name="T20" fmla="*/ 6462 w 12803"/>
                <a:gd name="T21" fmla="*/ 12307 h 12795"/>
                <a:gd name="T22" fmla="*/ 6363 w 12803"/>
                <a:gd name="T23" fmla="*/ 580 h 12795"/>
                <a:gd name="T24" fmla="*/ 6363 w 12803"/>
                <a:gd name="T25" fmla="*/ 580 h 12795"/>
                <a:gd name="T26" fmla="*/ 670 w 12803"/>
                <a:gd name="T27" fmla="*/ 6415 h 12795"/>
                <a:gd name="T28" fmla="*/ 6416 w 12803"/>
                <a:gd name="T29" fmla="*/ 12123 h 12795"/>
                <a:gd name="T30" fmla="*/ 12224 w 12803"/>
                <a:gd name="T31" fmla="*/ 6357 h 12795"/>
                <a:gd name="T32" fmla="*/ 6363 w 12803"/>
                <a:gd name="T33" fmla="*/ 580 h 12795"/>
                <a:gd name="T34" fmla="*/ 6485 w 12803"/>
                <a:gd name="T35" fmla="*/ 12008 h 12795"/>
                <a:gd name="T36" fmla="*/ 6485 w 12803"/>
                <a:gd name="T37" fmla="*/ 12008 h 12795"/>
                <a:gd name="T38" fmla="*/ 786 w 12803"/>
                <a:gd name="T39" fmla="*/ 6484 h 12795"/>
                <a:gd name="T40" fmla="*/ 6410 w 12803"/>
                <a:gd name="T41" fmla="*/ 764 h 12795"/>
                <a:gd name="T42" fmla="*/ 12017 w 12803"/>
                <a:gd name="T43" fmla="*/ 6311 h 12795"/>
                <a:gd name="T44" fmla="*/ 6485 w 12803"/>
                <a:gd name="T45" fmla="*/ 12008 h 12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03" h="12795">
                  <a:moveTo>
                    <a:pt x="6317" y="4"/>
                  </a:moveTo>
                  <a:cubicBezTo>
                    <a:pt x="2812" y="100"/>
                    <a:pt x="0" y="2960"/>
                    <a:pt x="94" y="6462"/>
                  </a:cubicBezTo>
                  <a:cubicBezTo>
                    <a:pt x="96" y="9987"/>
                    <a:pt x="2957" y="12795"/>
                    <a:pt x="6485" y="12791"/>
                  </a:cubicBezTo>
                  <a:cubicBezTo>
                    <a:pt x="9991" y="12695"/>
                    <a:pt x="12803" y="9835"/>
                    <a:pt x="12801" y="6310"/>
                  </a:cubicBezTo>
                  <a:cubicBezTo>
                    <a:pt x="12707" y="2808"/>
                    <a:pt x="9845" y="0"/>
                    <a:pt x="6317" y="4"/>
                  </a:cubicBezTo>
                  <a:close/>
                  <a:moveTo>
                    <a:pt x="6462" y="12307"/>
                  </a:moveTo>
                  <a:cubicBezTo>
                    <a:pt x="6462" y="12307"/>
                    <a:pt x="6462" y="12307"/>
                    <a:pt x="6462" y="12307"/>
                  </a:cubicBezTo>
                  <a:cubicBezTo>
                    <a:pt x="3141" y="12357"/>
                    <a:pt x="511" y="9687"/>
                    <a:pt x="486" y="6461"/>
                  </a:cubicBezTo>
                  <a:cubicBezTo>
                    <a:pt x="438" y="3144"/>
                    <a:pt x="3112" y="514"/>
                    <a:pt x="6340" y="488"/>
                  </a:cubicBezTo>
                  <a:cubicBezTo>
                    <a:pt x="9661" y="438"/>
                    <a:pt x="12269" y="3016"/>
                    <a:pt x="12317" y="6334"/>
                  </a:cubicBezTo>
                  <a:cubicBezTo>
                    <a:pt x="12364" y="9651"/>
                    <a:pt x="9783" y="12258"/>
                    <a:pt x="6462" y="12307"/>
                  </a:cubicBezTo>
                  <a:close/>
                  <a:moveTo>
                    <a:pt x="6363" y="580"/>
                  </a:moveTo>
                  <a:cubicBezTo>
                    <a:pt x="6363" y="580"/>
                    <a:pt x="6363" y="580"/>
                    <a:pt x="6363" y="580"/>
                  </a:cubicBezTo>
                  <a:cubicBezTo>
                    <a:pt x="3158" y="699"/>
                    <a:pt x="576" y="3305"/>
                    <a:pt x="670" y="6415"/>
                  </a:cubicBezTo>
                  <a:cubicBezTo>
                    <a:pt x="695" y="9641"/>
                    <a:pt x="3303" y="12218"/>
                    <a:pt x="6416" y="12123"/>
                  </a:cubicBezTo>
                  <a:cubicBezTo>
                    <a:pt x="9644" y="12096"/>
                    <a:pt x="12226" y="9490"/>
                    <a:pt x="12224" y="6357"/>
                  </a:cubicBezTo>
                  <a:cubicBezTo>
                    <a:pt x="12107" y="3154"/>
                    <a:pt x="9500" y="577"/>
                    <a:pt x="6363" y="580"/>
                  </a:cubicBezTo>
                  <a:close/>
                  <a:moveTo>
                    <a:pt x="6485" y="12008"/>
                  </a:moveTo>
                  <a:cubicBezTo>
                    <a:pt x="6485" y="12008"/>
                    <a:pt x="6485" y="12008"/>
                    <a:pt x="6485" y="12008"/>
                  </a:cubicBezTo>
                  <a:cubicBezTo>
                    <a:pt x="3372" y="12103"/>
                    <a:pt x="764" y="9525"/>
                    <a:pt x="786" y="6484"/>
                  </a:cubicBezTo>
                  <a:cubicBezTo>
                    <a:pt x="692" y="3374"/>
                    <a:pt x="3273" y="768"/>
                    <a:pt x="6410" y="764"/>
                  </a:cubicBezTo>
                  <a:cubicBezTo>
                    <a:pt x="9431" y="692"/>
                    <a:pt x="12015" y="3178"/>
                    <a:pt x="12017" y="6311"/>
                  </a:cubicBezTo>
                  <a:cubicBezTo>
                    <a:pt x="12111" y="9421"/>
                    <a:pt x="9621" y="12004"/>
                    <a:pt x="6485" y="120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15"/>
            <p:cNvSpPr/>
            <p:nvPr/>
          </p:nvSpPr>
          <p:spPr bwMode="auto">
            <a:xfrm>
              <a:off x="-5722938" y="-746125"/>
              <a:ext cx="412750" cy="327025"/>
            </a:xfrm>
            <a:custGeom>
              <a:avLst/>
              <a:gdLst>
                <a:gd name="T0" fmla="*/ 900 w 1107"/>
                <a:gd name="T1" fmla="*/ 875 h 875"/>
                <a:gd name="T2" fmla="*/ 600 w 1107"/>
                <a:gd name="T3" fmla="*/ 852 h 875"/>
                <a:gd name="T4" fmla="*/ 692 w 1107"/>
                <a:gd name="T5" fmla="*/ 829 h 875"/>
                <a:gd name="T6" fmla="*/ 877 w 1107"/>
                <a:gd name="T7" fmla="*/ 782 h 875"/>
                <a:gd name="T8" fmla="*/ 923 w 1107"/>
                <a:gd name="T9" fmla="*/ 575 h 875"/>
                <a:gd name="T10" fmla="*/ 992 w 1107"/>
                <a:gd name="T11" fmla="*/ 460 h 875"/>
                <a:gd name="T12" fmla="*/ 876 w 1107"/>
                <a:gd name="T13" fmla="*/ 391 h 875"/>
                <a:gd name="T14" fmla="*/ 876 w 1107"/>
                <a:gd name="T15" fmla="*/ 391 h 875"/>
                <a:gd name="T16" fmla="*/ 784 w 1107"/>
                <a:gd name="T17" fmla="*/ 414 h 875"/>
                <a:gd name="T18" fmla="*/ 623 w 1107"/>
                <a:gd name="T19" fmla="*/ 552 h 875"/>
                <a:gd name="T20" fmla="*/ 392 w 1107"/>
                <a:gd name="T21" fmla="*/ 806 h 875"/>
                <a:gd name="T22" fmla="*/ 185 w 1107"/>
                <a:gd name="T23" fmla="*/ 760 h 875"/>
                <a:gd name="T24" fmla="*/ 46 w 1107"/>
                <a:gd name="T25" fmla="*/ 599 h 875"/>
                <a:gd name="T26" fmla="*/ 0 w 1107"/>
                <a:gd name="T27" fmla="*/ 415 h 875"/>
                <a:gd name="T28" fmla="*/ 69 w 1107"/>
                <a:gd name="T29" fmla="*/ 300 h 875"/>
                <a:gd name="T30" fmla="*/ 138 w 1107"/>
                <a:gd name="T31" fmla="*/ 184 h 875"/>
                <a:gd name="T32" fmla="*/ 138 w 1107"/>
                <a:gd name="T33" fmla="*/ 184 h 875"/>
                <a:gd name="T34" fmla="*/ 115 w 1107"/>
                <a:gd name="T35" fmla="*/ 92 h 875"/>
                <a:gd name="T36" fmla="*/ 115 w 1107"/>
                <a:gd name="T37" fmla="*/ 92 h 875"/>
                <a:gd name="T38" fmla="*/ 92 w 1107"/>
                <a:gd name="T39" fmla="*/ 0 h 875"/>
                <a:gd name="T40" fmla="*/ 507 w 1107"/>
                <a:gd name="T41" fmla="*/ 92 h 875"/>
                <a:gd name="T42" fmla="*/ 438 w 1107"/>
                <a:gd name="T43" fmla="*/ 207 h 875"/>
                <a:gd name="T44" fmla="*/ 230 w 1107"/>
                <a:gd name="T45" fmla="*/ 161 h 875"/>
                <a:gd name="T46" fmla="*/ 92 w 1107"/>
                <a:gd name="T47" fmla="*/ 392 h 875"/>
                <a:gd name="T48" fmla="*/ 115 w 1107"/>
                <a:gd name="T49" fmla="*/ 484 h 875"/>
                <a:gd name="T50" fmla="*/ 138 w 1107"/>
                <a:gd name="T51" fmla="*/ 576 h 875"/>
                <a:gd name="T52" fmla="*/ 231 w 1107"/>
                <a:gd name="T53" fmla="*/ 553 h 875"/>
                <a:gd name="T54" fmla="*/ 323 w 1107"/>
                <a:gd name="T55" fmla="*/ 530 h 875"/>
                <a:gd name="T56" fmla="*/ 392 w 1107"/>
                <a:gd name="T57" fmla="*/ 414 h 875"/>
                <a:gd name="T58" fmla="*/ 553 w 1107"/>
                <a:gd name="T59" fmla="*/ 276 h 875"/>
                <a:gd name="T60" fmla="*/ 738 w 1107"/>
                <a:gd name="T61" fmla="*/ 230 h 875"/>
                <a:gd name="T62" fmla="*/ 830 w 1107"/>
                <a:gd name="T63" fmla="*/ 207 h 875"/>
                <a:gd name="T64" fmla="*/ 968 w 1107"/>
                <a:gd name="T65" fmla="*/ 368 h 875"/>
                <a:gd name="T66" fmla="*/ 1038 w 1107"/>
                <a:gd name="T67" fmla="*/ 644 h 875"/>
                <a:gd name="T68" fmla="*/ 946 w 1107"/>
                <a:gd name="T69" fmla="*/ 667 h 875"/>
                <a:gd name="T70" fmla="*/ 969 w 1107"/>
                <a:gd name="T71" fmla="*/ 759 h 875"/>
                <a:gd name="T72" fmla="*/ 877 w 1107"/>
                <a:gd name="T73" fmla="*/ 782 h 875"/>
                <a:gd name="T74" fmla="*/ 900 w 1107"/>
                <a:gd name="T75" fmla="*/ 875 h 875"/>
                <a:gd name="T76" fmla="*/ 992 w 1107"/>
                <a:gd name="T77" fmla="*/ 852 h 875"/>
                <a:gd name="T78" fmla="*/ 900 w 1107"/>
                <a:gd name="T79" fmla="*/ 875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07" h="875">
                  <a:moveTo>
                    <a:pt x="900" y="875"/>
                  </a:moveTo>
                  <a:cubicBezTo>
                    <a:pt x="600" y="852"/>
                    <a:pt x="600" y="852"/>
                    <a:pt x="600" y="852"/>
                  </a:cubicBezTo>
                  <a:cubicBezTo>
                    <a:pt x="692" y="829"/>
                    <a:pt x="692" y="829"/>
                    <a:pt x="692" y="829"/>
                  </a:cubicBezTo>
                  <a:cubicBezTo>
                    <a:pt x="692" y="829"/>
                    <a:pt x="784" y="806"/>
                    <a:pt x="877" y="782"/>
                  </a:cubicBezTo>
                  <a:cubicBezTo>
                    <a:pt x="946" y="667"/>
                    <a:pt x="946" y="667"/>
                    <a:pt x="923" y="575"/>
                  </a:cubicBezTo>
                  <a:cubicBezTo>
                    <a:pt x="1015" y="552"/>
                    <a:pt x="992" y="460"/>
                    <a:pt x="992" y="460"/>
                  </a:cubicBezTo>
                  <a:cubicBezTo>
                    <a:pt x="876" y="391"/>
                    <a:pt x="876" y="391"/>
                    <a:pt x="876" y="391"/>
                  </a:cubicBezTo>
                  <a:cubicBezTo>
                    <a:pt x="876" y="391"/>
                    <a:pt x="876" y="391"/>
                    <a:pt x="876" y="391"/>
                  </a:cubicBezTo>
                  <a:cubicBezTo>
                    <a:pt x="784" y="414"/>
                    <a:pt x="784" y="414"/>
                    <a:pt x="784" y="414"/>
                  </a:cubicBezTo>
                  <a:cubicBezTo>
                    <a:pt x="692" y="437"/>
                    <a:pt x="715" y="529"/>
                    <a:pt x="623" y="552"/>
                  </a:cubicBezTo>
                  <a:cubicBezTo>
                    <a:pt x="554" y="668"/>
                    <a:pt x="485" y="783"/>
                    <a:pt x="392" y="806"/>
                  </a:cubicBezTo>
                  <a:cubicBezTo>
                    <a:pt x="392" y="806"/>
                    <a:pt x="300" y="829"/>
                    <a:pt x="185" y="760"/>
                  </a:cubicBezTo>
                  <a:cubicBezTo>
                    <a:pt x="185" y="760"/>
                    <a:pt x="69" y="691"/>
                    <a:pt x="46" y="599"/>
                  </a:cubicBezTo>
                  <a:cubicBezTo>
                    <a:pt x="23" y="507"/>
                    <a:pt x="23" y="507"/>
                    <a:pt x="0" y="415"/>
                  </a:cubicBezTo>
                  <a:cubicBezTo>
                    <a:pt x="69" y="300"/>
                    <a:pt x="69" y="300"/>
                    <a:pt x="69" y="300"/>
                  </a:cubicBezTo>
                  <a:cubicBezTo>
                    <a:pt x="69" y="300"/>
                    <a:pt x="46" y="207"/>
                    <a:pt x="138" y="184"/>
                  </a:cubicBezTo>
                  <a:cubicBezTo>
                    <a:pt x="138" y="184"/>
                    <a:pt x="138" y="184"/>
                    <a:pt x="138" y="184"/>
                  </a:cubicBezTo>
                  <a:cubicBezTo>
                    <a:pt x="115" y="92"/>
                    <a:pt x="115" y="92"/>
                    <a:pt x="115" y="92"/>
                  </a:cubicBezTo>
                  <a:cubicBezTo>
                    <a:pt x="115" y="92"/>
                    <a:pt x="115" y="92"/>
                    <a:pt x="115" y="92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507" y="92"/>
                    <a:pt x="507" y="92"/>
                    <a:pt x="507" y="92"/>
                  </a:cubicBezTo>
                  <a:cubicBezTo>
                    <a:pt x="438" y="207"/>
                    <a:pt x="438" y="207"/>
                    <a:pt x="438" y="207"/>
                  </a:cubicBezTo>
                  <a:cubicBezTo>
                    <a:pt x="323" y="138"/>
                    <a:pt x="323" y="138"/>
                    <a:pt x="230" y="161"/>
                  </a:cubicBezTo>
                  <a:cubicBezTo>
                    <a:pt x="161" y="276"/>
                    <a:pt x="69" y="300"/>
                    <a:pt x="92" y="392"/>
                  </a:cubicBezTo>
                  <a:cubicBezTo>
                    <a:pt x="115" y="484"/>
                    <a:pt x="115" y="484"/>
                    <a:pt x="115" y="484"/>
                  </a:cubicBezTo>
                  <a:cubicBezTo>
                    <a:pt x="138" y="576"/>
                    <a:pt x="138" y="576"/>
                    <a:pt x="138" y="576"/>
                  </a:cubicBezTo>
                  <a:cubicBezTo>
                    <a:pt x="231" y="553"/>
                    <a:pt x="231" y="553"/>
                    <a:pt x="231" y="553"/>
                  </a:cubicBezTo>
                  <a:cubicBezTo>
                    <a:pt x="323" y="530"/>
                    <a:pt x="323" y="530"/>
                    <a:pt x="323" y="530"/>
                  </a:cubicBezTo>
                  <a:cubicBezTo>
                    <a:pt x="323" y="530"/>
                    <a:pt x="415" y="507"/>
                    <a:pt x="392" y="414"/>
                  </a:cubicBezTo>
                  <a:cubicBezTo>
                    <a:pt x="484" y="391"/>
                    <a:pt x="553" y="276"/>
                    <a:pt x="553" y="276"/>
                  </a:cubicBezTo>
                  <a:cubicBezTo>
                    <a:pt x="646" y="253"/>
                    <a:pt x="646" y="253"/>
                    <a:pt x="738" y="230"/>
                  </a:cubicBezTo>
                  <a:cubicBezTo>
                    <a:pt x="830" y="207"/>
                    <a:pt x="830" y="207"/>
                    <a:pt x="830" y="207"/>
                  </a:cubicBezTo>
                  <a:cubicBezTo>
                    <a:pt x="945" y="276"/>
                    <a:pt x="945" y="276"/>
                    <a:pt x="968" y="368"/>
                  </a:cubicBezTo>
                  <a:cubicBezTo>
                    <a:pt x="1084" y="437"/>
                    <a:pt x="1107" y="529"/>
                    <a:pt x="1038" y="644"/>
                  </a:cubicBezTo>
                  <a:cubicBezTo>
                    <a:pt x="1038" y="644"/>
                    <a:pt x="1038" y="644"/>
                    <a:pt x="946" y="667"/>
                  </a:cubicBezTo>
                  <a:cubicBezTo>
                    <a:pt x="969" y="759"/>
                    <a:pt x="969" y="759"/>
                    <a:pt x="969" y="759"/>
                  </a:cubicBezTo>
                  <a:cubicBezTo>
                    <a:pt x="877" y="782"/>
                    <a:pt x="877" y="782"/>
                    <a:pt x="877" y="782"/>
                  </a:cubicBezTo>
                  <a:cubicBezTo>
                    <a:pt x="900" y="875"/>
                    <a:pt x="900" y="875"/>
                    <a:pt x="900" y="875"/>
                  </a:cubicBezTo>
                  <a:cubicBezTo>
                    <a:pt x="900" y="875"/>
                    <a:pt x="900" y="875"/>
                    <a:pt x="992" y="852"/>
                  </a:cubicBezTo>
                  <a:lnTo>
                    <a:pt x="900" y="8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16"/>
            <p:cNvSpPr/>
            <p:nvPr/>
          </p:nvSpPr>
          <p:spPr bwMode="auto">
            <a:xfrm>
              <a:off x="-5783263" y="-419100"/>
              <a:ext cx="404813" cy="377825"/>
            </a:xfrm>
            <a:custGeom>
              <a:avLst/>
              <a:gdLst>
                <a:gd name="T0" fmla="*/ 1084 w 1084"/>
                <a:gd name="T1" fmla="*/ 92 h 1014"/>
                <a:gd name="T2" fmla="*/ 992 w 1084"/>
                <a:gd name="T3" fmla="*/ 507 h 1014"/>
                <a:gd name="T4" fmla="*/ 992 w 1084"/>
                <a:gd name="T5" fmla="*/ 507 h 1014"/>
                <a:gd name="T6" fmla="*/ 992 w 1084"/>
                <a:gd name="T7" fmla="*/ 507 h 1014"/>
                <a:gd name="T8" fmla="*/ 969 w 1084"/>
                <a:gd name="T9" fmla="*/ 414 h 1014"/>
                <a:gd name="T10" fmla="*/ 969 w 1084"/>
                <a:gd name="T11" fmla="*/ 414 h 1014"/>
                <a:gd name="T12" fmla="*/ 853 w 1084"/>
                <a:gd name="T13" fmla="*/ 345 h 1014"/>
                <a:gd name="T14" fmla="*/ 369 w 1084"/>
                <a:gd name="T15" fmla="*/ 369 h 1014"/>
                <a:gd name="T16" fmla="*/ 161 w 1084"/>
                <a:gd name="T17" fmla="*/ 323 h 1014"/>
                <a:gd name="T18" fmla="*/ 69 w 1084"/>
                <a:gd name="T19" fmla="*/ 346 h 1014"/>
                <a:gd name="T20" fmla="*/ 92 w 1084"/>
                <a:gd name="T21" fmla="*/ 438 h 1014"/>
                <a:gd name="T22" fmla="*/ 139 w 1084"/>
                <a:gd name="T23" fmla="*/ 623 h 1014"/>
                <a:gd name="T24" fmla="*/ 162 w 1084"/>
                <a:gd name="T25" fmla="*/ 715 h 1014"/>
                <a:gd name="T26" fmla="*/ 369 w 1084"/>
                <a:gd name="T27" fmla="*/ 761 h 1014"/>
                <a:gd name="T28" fmla="*/ 784 w 1084"/>
                <a:gd name="T29" fmla="*/ 852 h 1014"/>
                <a:gd name="T30" fmla="*/ 877 w 1084"/>
                <a:gd name="T31" fmla="*/ 829 h 1014"/>
                <a:gd name="T32" fmla="*/ 969 w 1084"/>
                <a:gd name="T33" fmla="*/ 806 h 1014"/>
                <a:gd name="T34" fmla="*/ 946 w 1084"/>
                <a:gd name="T35" fmla="*/ 714 h 1014"/>
                <a:gd name="T36" fmla="*/ 946 w 1084"/>
                <a:gd name="T37" fmla="*/ 714 h 1014"/>
                <a:gd name="T38" fmla="*/ 923 w 1084"/>
                <a:gd name="T39" fmla="*/ 1014 h 1014"/>
                <a:gd name="T40" fmla="*/ 923 w 1084"/>
                <a:gd name="T41" fmla="*/ 1014 h 1014"/>
                <a:gd name="T42" fmla="*/ 923 w 1084"/>
                <a:gd name="T43" fmla="*/ 1014 h 1014"/>
                <a:gd name="T44" fmla="*/ 900 w 1084"/>
                <a:gd name="T45" fmla="*/ 921 h 1014"/>
                <a:gd name="T46" fmla="*/ 900 w 1084"/>
                <a:gd name="T47" fmla="*/ 921 h 1014"/>
                <a:gd name="T48" fmla="*/ 784 w 1084"/>
                <a:gd name="T49" fmla="*/ 852 h 1014"/>
                <a:gd name="T50" fmla="*/ 392 w 1084"/>
                <a:gd name="T51" fmla="*/ 853 h 1014"/>
                <a:gd name="T52" fmla="*/ 185 w 1084"/>
                <a:gd name="T53" fmla="*/ 807 h 1014"/>
                <a:gd name="T54" fmla="*/ 46 w 1084"/>
                <a:gd name="T55" fmla="*/ 646 h 1014"/>
                <a:gd name="T56" fmla="*/ 0 w 1084"/>
                <a:gd name="T57" fmla="*/ 462 h 1014"/>
                <a:gd name="T58" fmla="*/ 46 w 1084"/>
                <a:gd name="T59" fmla="*/ 254 h 1014"/>
                <a:gd name="T60" fmla="*/ 207 w 1084"/>
                <a:gd name="T61" fmla="*/ 116 h 1014"/>
                <a:gd name="T62" fmla="*/ 392 w 1084"/>
                <a:gd name="T63" fmla="*/ 69 h 1014"/>
                <a:gd name="T64" fmla="*/ 899 w 1084"/>
                <a:gd name="T65" fmla="*/ 138 h 1014"/>
                <a:gd name="T66" fmla="*/ 992 w 1084"/>
                <a:gd name="T67" fmla="*/ 115 h 1014"/>
                <a:gd name="T68" fmla="*/ 992 w 1084"/>
                <a:gd name="T69" fmla="*/ 115 h 1014"/>
                <a:gd name="T70" fmla="*/ 1061 w 1084"/>
                <a:gd name="T71" fmla="*/ 0 h 1014"/>
                <a:gd name="T72" fmla="*/ 1084 w 1084"/>
                <a:gd name="T73" fmla="*/ 92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4" h="1014">
                  <a:moveTo>
                    <a:pt x="1084" y="92"/>
                  </a:moveTo>
                  <a:cubicBezTo>
                    <a:pt x="992" y="507"/>
                    <a:pt x="992" y="507"/>
                    <a:pt x="992" y="507"/>
                  </a:cubicBezTo>
                  <a:cubicBezTo>
                    <a:pt x="992" y="507"/>
                    <a:pt x="992" y="507"/>
                    <a:pt x="992" y="507"/>
                  </a:cubicBezTo>
                  <a:cubicBezTo>
                    <a:pt x="992" y="507"/>
                    <a:pt x="992" y="507"/>
                    <a:pt x="992" y="507"/>
                  </a:cubicBezTo>
                  <a:cubicBezTo>
                    <a:pt x="969" y="414"/>
                    <a:pt x="969" y="414"/>
                    <a:pt x="969" y="414"/>
                  </a:cubicBezTo>
                  <a:cubicBezTo>
                    <a:pt x="969" y="414"/>
                    <a:pt x="969" y="414"/>
                    <a:pt x="969" y="414"/>
                  </a:cubicBezTo>
                  <a:cubicBezTo>
                    <a:pt x="969" y="414"/>
                    <a:pt x="876" y="438"/>
                    <a:pt x="853" y="345"/>
                  </a:cubicBezTo>
                  <a:cubicBezTo>
                    <a:pt x="369" y="369"/>
                    <a:pt x="369" y="369"/>
                    <a:pt x="369" y="369"/>
                  </a:cubicBezTo>
                  <a:cubicBezTo>
                    <a:pt x="254" y="300"/>
                    <a:pt x="254" y="300"/>
                    <a:pt x="161" y="323"/>
                  </a:cubicBezTo>
                  <a:cubicBezTo>
                    <a:pt x="161" y="323"/>
                    <a:pt x="161" y="323"/>
                    <a:pt x="69" y="346"/>
                  </a:cubicBezTo>
                  <a:cubicBezTo>
                    <a:pt x="92" y="438"/>
                    <a:pt x="92" y="438"/>
                    <a:pt x="92" y="438"/>
                  </a:cubicBezTo>
                  <a:cubicBezTo>
                    <a:pt x="23" y="554"/>
                    <a:pt x="23" y="554"/>
                    <a:pt x="139" y="623"/>
                  </a:cubicBezTo>
                  <a:cubicBezTo>
                    <a:pt x="162" y="715"/>
                    <a:pt x="162" y="715"/>
                    <a:pt x="162" y="715"/>
                  </a:cubicBezTo>
                  <a:cubicBezTo>
                    <a:pt x="162" y="715"/>
                    <a:pt x="277" y="784"/>
                    <a:pt x="369" y="761"/>
                  </a:cubicBezTo>
                  <a:cubicBezTo>
                    <a:pt x="784" y="852"/>
                    <a:pt x="784" y="852"/>
                    <a:pt x="784" y="852"/>
                  </a:cubicBezTo>
                  <a:cubicBezTo>
                    <a:pt x="877" y="829"/>
                    <a:pt x="877" y="829"/>
                    <a:pt x="877" y="829"/>
                  </a:cubicBezTo>
                  <a:cubicBezTo>
                    <a:pt x="877" y="829"/>
                    <a:pt x="877" y="829"/>
                    <a:pt x="969" y="806"/>
                  </a:cubicBezTo>
                  <a:cubicBezTo>
                    <a:pt x="946" y="714"/>
                    <a:pt x="946" y="714"/>
                    <a:pt x="946" y="714"/>
                  </a:cubicBezTo>
                  <a:cubicBezTo>
                    <a:pt x="946" y="714"/>
                    <a:pt x="946" y="714"/>
                    <a:pt x="946" y="714"/>
                  </a:cubicBezTo>
                  <a:cubicBezTo>
                    <a:pt x="923" y="1014"/>
                    <a:pt x="923" y="1014"/>
                    <a:pt x="923" y="1014"/>
                  </a:cubicBezTo>
                  <a:cubicBezTo>
                    <a:pt x="923" y="1014"/>
                    <a:pt x="923" y="1014"/>
                    <a:pt x="923" y="1014"/>
                  </a:cubicBezTo>
                  <a:cubicBezTo>
                    <a:pt x="923" y="1014"/>
                    <a:pt x="923" y="1014"/>
                    <a:pt x="923" y="1014"/>
                  </a:cubicBezTo>
                  <a:cubicBezTo>
                    <a:pt x="923" y="1014"/>
                    <a:pt x="923" y="1014"/>
                    <a:pt x="900" y="921"/>
                  </a:cubicBezTo>
                  <a:cubicBezTo>
                    <a:pt x="900" y="921"/>
                    <a:pt x="900" y="921"/>
                    <a:pt x="900" y="921"/>
                  </a:cubicBezTo>
                  <a:cubicBezTo>
                    <a:pt x="900" y="921"/>
                    <a:pt x="808" y="945"/>
                    <a:pt x="784" y="852"/>
                  </a:cubicBezTo>
                  <a:cubicBezTo>
                    <a:pt x="392" y="853"/>
                    <a:pt x="392" y="853"/>
                    <a:pt x="392" y="853"/>
                  </a:cubicBezTo>
                  <a:cubicBezTo>
                    <a:pt x="277" y="784"/>
                    <a:pt x="185" y="807"/>
                    <a:pt x="185" y="807"/>
                  </a:cubicBezTo>
                  <a:cubicBezTo>
                    <a:pt x="69" y="738"/>
                    <a:pt x="69" y="738"/>
                    <a:pt x="46" y="646"/>
                  </a:cubicBezTo>
                  <a:cubicBezTo>
                    <a:pt x="23" y="554"/>
                    <a:pt x="23" y="554"/>
                    <a:pt x="0" y="462"/>
                  </a:cubicBezTo>
                  <a:cubicBezTo>
                    <a:pt x="69" y="346"/>
                    <a:pt x="46" y="254"/>
                    <a:pt x="46" y="254"/>
                  </a:cubicBezTo>
                  <a:cubicBezTo>
                    <a:pt x="115" y="139"/>
                    <a:pt x="115" y="139"/>
                    <a:pt x="207" y="116"/>
                  </a:cubicBezTo>
                  <a:cubicBezTo>
                    <a:pt x="300" y="93"/>
                    <a:pt x="300" y="93"/>
                    <a:pt x="392" y="69"/>
                  </a:cubicBezTo>
                  <a:cubicBezTo>
                    <a:pt x="899" y="138"/>
                    <a:pt x="899" y="138"/>
                    <a:pt x="899" y="138"/>
                  </a:cubicBezTo>
                  <a:cubicBezTo>
                    <a:pt x="992" y="115"/>
                    <a:pt x="992" y="115"/>
                    <a:pt x="992" y="115"/>
                  </a:cubicBezTo>
                  <a:cubicBezTo>
                    <a:pt x="992" y="115"/>
                    <a:pt x="992" y="115"/>
                    <a:pt x="992" y="115"/>
                  </a:cubicBezTo>
                  <a:cubicBezTo>
                    <a:pt x="992" y="115"/>
                    <a:pt x="992" y="115"/>
                    <a:pt x="1061" y="0"/>
                  </a:cubicBezTo>
                  <a:lnTo>
                    <a:pt x="108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17"/>
            <p:cNvSpPr/>
            <p:nvPr/>
          </p:nvSpPr>
          <p:spPr bwMode="auto">
            <a:xfrm>
              <a:off x="-5808663" y="-84138"/>
              <a:ext cx="412750" cy="368300"/>
            </a:xfrm>
            <a:custGeom>
              <a:avLst/>
              <a:gdLst>
                <a:gd name="T0" fmla="*/ 1038 w 1108"/>
                <a:gd name="T1" fmla="*/ 300 h 991"/>
                <a:gd name="T2" fmla="*/ 485 w 1108"/>
                <a:gd name="T3" fmla="*/ 830 h 991"/>
                <a:gd name="T4" fmla="*/ 877 w 1108"/>
                <a:gd name="T5" fmla="*/ 830 h 991"/>
                <a:gd name="T6" fmla="*/ 969 w 1108"/>
                <a:gd name="T7" fmla="*/ 807 h 991"/>
                <a:gd name="T8" fmla="*/ 1038 w 1108"/>
                <a:gd name="T9" fmla="*/ 691 h 991"/>
                <a:gd name="T10" fmla="*/ 1038 w 1108"/>
                <a:gd name="T11" fmla="*/ 691 h 991"/>
                <a:gd name="T12" fmla="*/ 1108 w 1108"/>
                <a:gd name="T13" fmla="*/ 968 h 991"/>
                <a:gd name="T14" fmla="*/ 1015 w 1108"/>
                <a:gd name="T15" fmla="*/ 991 h 991"/>
                <a:gd name="T16" fmla="*/ 992 w 1108"/>
                <a:gd name="T17" fmla="*/ 899 h 991"/>
                <a:gd name="T18" fmla="*/ 992 w 1108"/>
                <a:gd name="T19" fmla="*/ 899 h 991"/>
                <a:gd name="T20" fmla="*/ 900 w 1108"/>
                <a:gd name="T21" fmla="*/ 922 h 991"/>
                <a:gd name="T22" fmla="*/ 24 w 1108"/>
                <a:gd name="T23" fmla="*/ 946 h 991"/>
                <a:gd name="T24" fmla="*/ 24 w 1108"/>
                <a:gd name="T25" fmla="*/ 946 h 991"/>
                <a:gd name="T26" fmla="*/ 807 w 1108"/>
                <a:gd name="T27" fmla="*/ 162 h 991"/>
                <a:gd name="T28" fmla="*/ 231 w 1108"/>
                <a:gd name="T29" fmla="*/ 208 h 991"/>
                <a:gd name="T30" fmla="*/ 139 w 1108"/>
                <a:gd name="T31" fmla="*/ 232 h 991"/>
                <a:gd name="T32" fmla="*/ 69 w 1108"/>
                <a:gd name="T33" fmla="*/ 347 h 991"/>
                <a:gd name="T34" fmla="*/ 69 w 1108"/>
                <a:gd name="T35" fmla="*/ 347 h 991"/>
                <a:gd name="T36" fmla="*/ 69 w 1108"/>
                <a:gd name="T37" fmla="*/ 347 h 991"/>
                <a:gd name="T38" fmla="*/ 0 w 1108"/>
                <a:gd name="T39" fmla="*/ 71 h 991"/>
                <a:gd name="T40" fmla="*/ 92 w 1108"/>
                <a:gd name="T41" fmla="*/ 47 h 991"/>
                <a:gd name="T42" fmla="*/ 116 w 1108"/>
                <a:gd name="T43" fmla="*/ 139 h 991"/>
                <a:gd name="T44" fmla="*/ 231 w 1108"/>
                <a:gd name="T45" fmla="*/ 208 h 991"/>
                <a:gd name="T46" fmla="*/ 900 w 1108"/>
                <a:gd name="T47" fmla="*/ 139 h 991"/>
                <a:gd name="T48" fmla="*/ 900 w 1108"/>
                <a:gd name="T49" fmla="*/ 139 h 991"/>
                <a:gd name="T50" fmla="*/ 969 w 1108"/>
                <a:gd name="T51" fmla="*/ 23 h 991"/>
                <a:gd name="T52" fmla="*/ 969 w 1108"/>
                <a:gd name="T53" fmla="*/ 23 h 991"/>
                <a:gd name="T54" fmla="*/ 1061 w 1108"/>
                <a:gd name="T55" fmla="*/ 0 h 991"/>
                <a:gd name="T56" fmla="*/ 1038 w 1108"/>
                <a:gd name="T57" fmla="*/ 30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08" h="991">
                  <a:moveTo>
                    <a:pt x="1038" y="300"/>
                  </a:moveTo>
                  <a:cubicBezTo>
                    <a:pt x="485" y="830"/>
                    <a:pt x="485" y="830"/>
                    <a:pt x="485" y="830"/>
                  </a:cubicBezTo>
                  <a:cubicBezTo>
                    <a:pt x="877" y="830"/>
                    <a:pt x="877" y="830"/>
                    <a:pt x="877" y="830"/>
                  </a:cubicBezTo>
                  <a:cubicBezTo>
                    <a:pt x="969" y="807"/>
                    <a:pt x="969" y="807"/>
                    <a:pt x="969" y="807"/>
                  </a:cubicBezTo>
                  <a:cubicBezTo>
                    <a:pt x="1061" y="784"/>
                    <a:pt x="1038" y="691"/>
                    <a:pt x="1038" y="691"/>
                  </a:cubicBezTo>
                  <a:cubicBezTo>
                    <a:pt x="1038" y="691"/>
                    <a:pt x="1038" y="691"/>
                    <a:pt x="1038" y="691"/>
                  </a:cubicBezTo>
                  <a:cubicBezTo>
                    <a:pt x="1108" y="968"/>
                    <a:pt x="1108" y="968"/>
                    <a:pt x="1108" y="968"/>
                  </a:cubicBezTo>
                  <a:cubicBezTo>
                    <a:pt x="1015" y="991"/>
                    <a:pt x="1015" y="991"/>
                    <a:pt x="1015" y="991"/>
                  </a:cubicBezTo>
                  <a:cubicBezTo>
                    <a:pt x="992" y="899"/>
                    <a:pt x="992" y="899"/>
                    <a:pt x="992" y="899"/>
                  </a:cubicBezTo>
                  <a:cubicBezTo>
                    <a:pt x="992" y="899"/>
                    <a:pt x="992" y="899"/>
                    <a:pt x="992" y="899"/>
                  </a:cubicBezTo>
                  <a:cubicBezTo>
                    <a:pt x="900" y="922"/>
                    <a:pt x="900" y="922"/>
                    <a:pt x="900" y="922"/>
                  </a:cubicBezTo>
                  <a:cubicBezTo>
                    <a:pt x="24" y="946"/>
                    <a:pt x="24" y="946"/>
                    <a:pt x="24" y="946"/>
                  </a:cubicBezTo>
                  <a:cubicBezTo>
                    <a:pt x="24" y="946"/>
                    <a:pt x="24" y="946"/>
                    <a:pt x="24" y="946"/>
                  </a:cubicBezTo>
                  <a:cubicBezTo>
                    <a:pt x="807" y="162"/>
                    <a:pt x="807" y="162"/>
                    <a:pt x="807" y="162"/>
                  </a:cubicBezTo>
                  <a:cubicBezTo>
                    <a:pt x="231" y="208"/>
                    <a:pt x="231" y="208"/>
                    <a:pt x="231" y="208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69" y="347"/>
                    <a:pt x="69" y="347"/>
                    <a:pt x="69" y="347"/>
                  </a:cubicBezTo>
                  <a:cubicBezTo>
                    <a:pt x="69" y="347"/>
                    <a:pt x="69" y="347"/>
                    <a:pt x="69" y="347"/>
                  </a:cubicBezTo>
                  <a:cubicBezTo>
                    <a:pt x="69" y="347"/>
                    <a:pt x="69" y="347"/>
                    <a:pt x="69" y="347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39"/>
                    <a:pt x="139" y="232"/>
                    <a:pt x="231" y="208"/>
                  </a:cubicBezTo>
                  <a:cubicBezTo>
                    <a:pt x="900" y="139"/>
                    <a:pt x="900" y="139"/>
                    <a:pt x="900" y="139"/>
                  </a:cubicBezTo>
                  <a:cubicBezTo>
                    <a:pt x="900" y="139"/>
                    <a:pt x="900" y="139"/>
                    <a:pt x="900" y="139"/>
                  </a:cubicBezTo>
                  <a:cubicBezTo>
                    <a:pt x="992" y="116"/>
                    <a:pt x="992" y="116"/>
                    <a:pt x="969" y="23"/>
                  </a:cubicBezTo>
                  <a:cubicBezTo>
                    <a:pt x="969" y="23"/>
                    <a:pt x="969" y="23"/>
                    <a:pt x="969" y="23"/>
                  </a:cubicBezTo>
                  <a:cubicBezTo>
                    <a:pt x="1061" y="0"/>
                    <a:pt x="1061" y="0"/>
                    <a:pt x="1061" y="0"/>
                  </a:cubicBezTo>
                  <a:lnTo>
                    <a:pt x="1038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18"/>
            <p:cNvSpPr/>
            <p:nvPr/>
          </p:nvSpPr>
          <p:spPr bwMode="auto">
            <a:xfrm>
              <a:off x="-5678488" y="387350"/>
              <a:ext cx="428625" cy="387350"/>
            </a:xfrm>
            <a:custGeom>
              <a:avLst/>
              <a:gdLst>
                <a:gd name="T0" fmla="*/ 1153 w 1153"/>
                <a:gd name="T1" fmla="*/ 875 h 1038"/>
                <a:gd name="T2" fmla="*/ 1153 w 1153"/>
                <a:gd name="T3" fmla="*/ 875 h 1038"/>
                <a:gd name="T4" fmla="*/ 1061 w 1153"/>
                <a:gd name="T5" fmla="*/ 899 h 1038"/>
                <a:gd name="T6" fmla="*/ 854 w 1153"/>
                <a:gd name="T7" fmla="*/ 853 h 1038"/>
                <a:gd name="T8" fmla="*/ 438 w 1153"/>
                <a:gd name="T9" fmla="*/ 761 h 1038"/>
                <a:gd name="T10" fmla="*/ 254 w 1153"/>
                <a:gd name="T11" fmla="*/ 807 h 1038"/>
                <a:gd name="T12" fmla="*/ 185 w 1153"/>
                <a:gd name="T13" fmla="*/ 923 h 1038"/>
                <a:gd name="T14" fmla="*/ 185 w 1153"/>
                <a:gd name="T15" fmla="*/ 923 h 1038"/>
                <a:gd name="T16" fmla="*/ 208 w 1153"/>
                <a:gd name="T17" fmla="*/ 1015 h 1038"/>
                <a:gd name="T18" fmla="*/ 208 w 1153"/>
                <a:gd name="T19" fmla="*/ 1015 h 1038"/>
                <a:gd name="T20" fmla="*/ 116 w 1153"/>
                <a:gd name="T21" fmla="*/ 1038 h 1038"/>
                <a:gd name="T22" fmla="*/ 0 w 1153"/>
                <a:gd name="T23" fmla="*/ 577 h 1038"/>
                <a:gd name="T24" fmla="*/ 0 w 1153"/>
                <a:gd name="T25" fmla="*/ 577 h 1038"/>
                <a:gd name="T26" fmla="*/ 0 w 1153"/>
                <a:gd name="T27" fmla="*/ 577 h 1038"/>
                <a:gd name="T28" fmla="*/ 23 w 1153"/>
                <a:gd name="T29" fmla="*/ 669 h 1038"/>
                <a:gd name="T30" fmla="*/ 115 w 1153"/>
                <a:gd name="T31" fmla="*/ 646 h 1038"/>
                <a:gd name="T32" fmla="*/ 208 w 1153"/>
                <a:gd name="T33" fmla="*/ 623 h 1038"/>
                <a:gd name="T34" fmla="*/ 392 w 1153"/>
                <a:gd name="T35" fmla="*/ 577 h 1038"/>
                <a:gd name="T36" fmla="*/ 692 w 1153"/>
                <a:gd name="T37" fmla="*/ 208 h 1038"/>
                <a:gd name="T38" fmla="*/ 738 w 1153"/>
                <a:gd name="T39" fmla="*/ 0 h 1038"/>
                <a:gd name="T40" fmla="*/ 738 w 1153"/>
                <a:gd name="T41" fmla="*/ 0 h 1038"/>
                <a:gd name="T42" fmla="*/ 738 w 1153"/>
                <a:gd name="T43" fmla="*/ 0 h 1038"/>
                <a:gd name="T44" fmla="*/ 946 w 1153"/>
                <a:gd name="T45" fmla="*/ 438 h 1038"/>
                <a:gd name="T46" fmla="*/ 946 w 1153"/>
                <a:gd name="T47" fmla="*/ 438 h 1038"/>
                <a:gd name="T48" fmla="*/ 922 w 1153"/>
                <a:gd name="T49" fmla="*/ 346 h 1038"/>
                <a:gd name="T50" fmla="*/ 922 w 1153"/>
                <a:gd name="T51" fmla="*/ 346 h 1038"/>
                <a:gd name="T52" fmla="*/ 830 w 1153"/>
                <a:gd name="T53" fmla="*/ 369 h 1038"/>
                <a:gd name="T54" fmla="*/ 738 w 1153"/>
                <a:gd name="T55" fmla="*/ 392 h 1038"/>
                <a:gd name="T56" fmla="*/ 531 w 1153"/>
                <a:gd name="T57" fmla="*/ 738 h 1038"/>
                <a:gd name="T58" fmla="*/ 830 w 1153"/>
                <a:gd name="T59" fmla="*/ 761 h 1038"/>
                <a:gd name="T60" fmla="*/ 1038 w 1153"/>
                <a:gd name="T61" fmla="*/ 806 h 1038"/>
                <a:gd name="T62" fmla="*/ 1015 w 1153"/>
                <a:gd name="T63" fmla="*/ 714 h 1038"/>
                <a:gd name="T64" fmla="*/ 992 w 1153"/>
                <a:gd name="T65" fmla="*/ 622 h 1038"/>
                <a:gd name="T66" fmla="*/ 992 w 1153"/>
                <a:gd name="T67" fmla="*/ 622 h 1038"/>
                <a:gd name="T68" fmla="*/ 1153 w 1153"/>
                <a:gd name="T69" fmla="*/ 875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53" h="1038">
                  <a:moveTo>
                    <a:pt x="1153" y="875"/>
                  </a:moveTo>
                  <a:cubicBezTo>
                    <a:pt x="1153" y="875"/>
                    <a:pt x="1153" y="875"/>
                    <a:pt x="1153" y="875"/>
                  </a:cubicBezTo>
                  <a:cubicBezTo>
                    <a:pt x="1061" y="899"/>
                    <a:pt x="1061" y="899"/>
                    <a:pt x="1061" y="899"/>
                  </a:cubicBezTo>
                  <a:cubicBezTo>
                    <a:pt x="1061" y="899"/>
                    <a:pt x="946" y="830"/>
                    <a:pt x="854" y="853"/>
                  </a:cubicBezTo>
                  <a:cubicBezTo>
                    <a:pt x="438" y="761"/>
                    <a:pt x="438" y="761"/>
                    <a:pt x="438" y="761"/>
                  </a:cubicBezTo>
                  <a:cubicBezTo>
                    <a:pt x="254" y="807"/>
                    <a:pt x="254" y="807"/>
                    <a:pt x="254" y="807"/>
                  </a:cubicBezTo>
                  <a:cubicBezTo>
                    <a:pt x="185" y="923"/>
                    <a:pt x="185" y="923"/>
                    <a:pt x="185" y="923"/>
                  </a:cubicBezTo>
                  <a:cubicBezTo>
                    <a:pt x="185" y="923"/>
                    <a:pt x="185" y="923"/>
                    <a:pt x="185" y="923"/>
                  </a:cubicBezTo>
                  <a:cubicBezTo>
                    <a:pt x="185" y="923"/>
                    <a:pt x="185" y="923"/>
                    <a:pt x="208" y="1015"/>
                  </a:cubicBezTo>
                  <a:cubicBezTo>
                    <a:pt x="208" y="1015"/>
                    <a:pt x="208" y="1015"/>
                    <a:pt x="208" y="1015"/>
                  </a:cubicBezTo>
                  <a:cubicBezTo>
                    <a:pt x="116" y="1038"/>
                    <a:pt x="116" y="1038"/>
                    <a:pt x="116" y="1038"/>
                  </a:cubicBezTo>
                  <a:cubicBezTo>
                    <a:pt x="0" y="577"/>
                    <a:pt x="0" y="577"/>
                    <a:pt x="0" y="577"/>
                  </a:cubicBezTo>
                  <a:cubicBezTo>
                    <a:pt x="0" y="577"/>
                    <a:pt x="0" y="577"/>
                    <a:pt x="0" y="577"/>
                  </a:cubicBezTo>
                  <a:cubicBezTo>
                    <a:pt x="0" y="577"/>
                    <a:pt x="0" y="577"/>
                    <a:pt x="0" y="577"/>
                  </a:cubicBezTo>
                  <a:cubicBezTo>
                    <a:pt x="23" y="669"/>
                    <a:pt x="23" y="669"/>
                    <a:pt x="23" y="669"/>
                  </a:cubicBezTo>
                  <a:cubicBezTo>
                    <a:pt x="23" y="669"/>
                    <a:pt x="23" y="669"/>
                    <a:pt x="115" y="646"/>
                  </a:cubicBezTo>
                  <a:cubicBezTo>
                    <a:pt x="115" y="646"/>
                    <a:pt x="115" y="646"/>
                    <a:pt x="208" y="623"/>
                  </a:cubicBezTo>
                  <a:cubicBezTo>
                    <a:pt x="392" y="577"/>
                    <a:pt x="392" y="577"/>
                    <a:pt x="392" y="577"/>
                  </a:cubicBezTo>
                  <a:cubicBezTo>
                    <a:pt x="692" y="208"/>
                    <a:pt x="692" y="208"/>
                    <a:pt x="692" y="208"/>
                  </a:cubicBezTo>
                  <a:cubicBezTo>
                    <a:pt x="669" y="116"/>
                    <a:pt x="761" y="93"/>
                    <a:pt x="738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946" y="438"/>
                    <a:pt x="946" y="438"/>
                    <a:pt x="946" y="438"/>
                  </a:cubicBezTo>
                  <a:cubicBezTo>
                    <a:pt x="946" y="438"/>
                    <a:pt x="946" y="438"/>
                    <a:pt x="946" y="438"/>
                  </a:cubicBezTo>
                  <a:cubicBezTo>
                    <a:pt x="922" y="346"/>
                    <a:pt x="922" y="346"/>
                    <a:pt x="922" y="346"/>
                  </a:cubicBezTo>
                  <a:cubicBezTo>
                    <a:pt x="922" y="346"/>
                    <a:pt x="922" y="346"/>
                    <a:pt x="922" y="346"/>
                  </a:cubicBezTo>
                  <a:cubicBezTo>
                    <a:pt x="830" y="369"/>
                    <a:pt x="830" y="369"/>
                    <a:pt x="830" y="369"/>
                  </a:cubicBezTo>
                  <a:cubicBezTo>
                    <a:pt x="830" y="369"/>
                    <a:pt x="830" y="369"/>
                    <a:pt x="738" y="392"/>
                  </a:cubicBezTo>
                  <a:cubicBezTo>
                    <a:pt x="531" y="738"/>
                    <a:pt x="531" y="738"/>
                    <a:pt x="531" y="738"/>
                  </a:cubicBezTo>
                  <a:cubicBezTo>
                    <a:pt x="830" y="761"/>
                    <a:pt x="830" y="761"/>
                    <a:pt x="830" y="761"/>
                  </a:cubicBezTo>
                  <a:cubicBezTo>
                    <a:pt x="923" y="737"/>
                    <a:pt x="1038" y="806"/>
                    <a:pt x="1038" y="806"/>
                  </a:cubicBezTo>
                  <a:cubicBezTo>
                    <a:pt x="1015" y="714"/>
                    <a:pt x="1015" y="714"/>
                    <a:pt x="1015" y="714"/>
                  </a:cubicBezTo>
                  <a:cubicBezTo>
                    <a:pt x="1015" y="714"/>
                    <a:pt x="1015" y="714"/>
                    <a:pt x="992" y="622"/>
                  </a:cubicBezTo>
                  <a:cubicBezTo>
                    <a:pt x="992" y="622"/>
                    <a:pt x="992" y="622"/>
                    <a:pt x="992" y="622"/>
                  </a:cubicBezTo>
                  <a:lnTo>
                    <a:pt x="1153" y="8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19"/>
            <p:cNvSpPr>
              <a:spLocks noEditPoints="1"/>
            </p:cNvSpPr>
            <p:nvPr/>
          </p:nvSpPr>
          <p:spPr bwMode="auto">
            <a:xfrm>
              <a:off x="-5618163" y="774700"/>
              <a:ext cx="420688" cy="377825"/>
            </a:xfrm>
            <a:custGeom>
              <a:avLst/>
              <a:gdLst>
                <a:gd name="T0" fmla="*/ 577 w 1130"/>
                <a:gd name="T1" fmla="*/ 530 h 1014"/>
                <a:gd name="T2" fmla="*/ 392 w 1130"/>
                <a:gd name="T3" fmla="*/ 185 h 1014"/>
                <a:gd name="T4" fmla="*/ 300 w 1130"/>
                <a:gd name="T5" fmla="*/ 208 h 1014"/>
                <a:gd name="T6" fmla="*/ 207 w 1130"/>
                <a:gd name="T7" fmla="*/ 231 h 1014"/>
                <a:gd name="T8" fmla="*/ 231 w 1130"/>
                <a:gd name="T9" fmla="*/ 323 h 1014"/>
                <a:gd name="T10" fmla="*/ 254 w 1130"/>
                <a:gd name="T11" fmla="*/ 415 h 1014"/>
                <a:gd name="T12" fmla="*/ 254 w 1130"/>
                <a:gd name="T13" fmla="*/ 415 h 1014"/>
                <a:gd name="T14" fmla="*/ 0 w 1130"/>
                <a:gd name="T15" fmla="*/ 185 h 1014"/>
                <a:gd name="T16" fmla="*/ 69 w 1130"/>
                <a:gd name="T17" fmla="*/ 70 h 1014"/>
                <a:gd name="T18" fmla="*/ 92 w 1130"/>
                <a:gd name="T19" fmla="*/ 162 h 1014"/>
                <a:gd name="T20" fmla="*/ 277 w 1130"/>
                <a:gd name="T21" fmla="*/ 116 h 1014"/>
                <a:gd name="T22" fmla="*/ 1130 w 1130"/>
                <a:gd name="T23" fmla="*/ 0 h 1014"/>
                <a:gd name="T24" fmla="*/ 1130 w 1130"/>
                <a:gd name="T25" fmla="*/ 0 h 1014"/>
                <a:gd name="T26" fmla="*/ 646 w 1130"/>
                <a:gd name="T27" fmla="*/ 806 h 1014"/>
                <a:gd name="T28" fmla="*/ 577 w 1130"/>
                <a:gd name="T29" fmla="*/ 922 h 1014"/>
                <a:gd name="T30" fmla="*/ 600 w 1130"/>
                <a:gd name="T31" fmla="*/ 1014 h 1014"/>
                <a:gd name="T32" fmla="*/ 600 w 1130"/>
                <a:gd name="T33" fmla="*/ 1014 h 1014"/>
                <a:gd name="T34" fmla="*/ 300 w 1130"/>
                <a:gd name="T35" fmla="*/ 599 h 1014"/>
                <a:gd name="T36" fmla="*/ 392 w 1130"/>
                <a:gd name="T37" fmla="*/ 576 h 1014"/>
                <a:gd name="T38" fmla="*/ 392 w 1130"/>
                <a:gd name="T39" fmla="*/ 576 h 1014"/>
                <a:gd name="T40" fmla="*/ 415 w 1130"/>
                <a:gd name="T41" fmla="*/ 669 h 1014"/>
                <a:gd name="T42" fmla="*/ 507 w 1130"/>
                <a:gd name="T43" fmla="*/ 645 h 1014"/>
                <a:gd name="T44" fmla="*/ 507 w 1130"/>
                <a:gd name="T45" fmla="*/ 645 h 1014"/>
                <a:gd name="T46" fmla="*/ 484 w 1130"/>
                <a:gd name="T47" fmla="*/ 553 h 1014"/>
                <a:gd name="T48" fmla="*/ 577 w 1130"/>
                <a:gd name="T49" fmla="*/ 530 h 1014"/>
                <a:gd name="T50" fmla="*/ 646 w 1130"/>
                <a:gd name="T51" fmla="*/ 415 h 1014"/>
                <a:gd name="T52" fmla="*/ 646 w 1130"/>
                <a:gd name="T53" fmla="*/ 415 h 1014"/>
                <a:gd name="T54" fmla="*/ 853 w 1130"/>
                <a:gd name="T55" fmla="*/ 69 h 1014"/>
                <a:gd name="T56" fmla="*/ 484 w 1130"/>
                <a:gd name="T57" fmla="*/ 162 h 1014"/>
                <a:gd name="T58" fmla="*/ 646 w 1130"/>
                <a:gd name="T59" fmla="*/ 415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30" h="1014">
                  <a:moveTo>
                    <a:pt x="577" y="530"/>
                  </a:moveTo>
                  <a:cubicBezTo>
                    <a:pt x="392" y="185"/>
                    <a:pt x="392" y="185"/>
                    <a:pt x="392" y="185"/>
                  </a:cubicBezTo>
                  <a:cubicBezTo>
                    <a:pt x="300" y="208"/>
                    <a:pt x="300" y="208"/>
                    <a:pt x="300" y="208"/>
                  </a:cubicBezTo>
                  <a:cubicBezTo>
                    <a:pt x="207" y="231"/>
                    <a:pt x="207" y="231"/>
                    <a:pt x="207" y="231"/>
                  </a:cubicBezTo>
                  <a:cubicBezTo>
                    <a:pt x="207" y="231"/>
                    <a:pt x="207" y="231"/>
                    <a:pt x="231" y="323"/>
                  </a:cubicBezTo>
                  <a:cubicBezTo>
                    <a:pt x="231" y="323"/>
                    <a:pt x="231" y="323"/>
                    <a:pt x="254" y="415"/>
                  </a:cubicBezTo>
                  <a:cubicBezTo>
                    <a:pt x="254" y="415"/>
                    <a:pt x="254" y="415"/>
                    <a:pt x="254" y="41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184" y="139"/>
                    <a:pt x="184" y="139"/>
                    <a:pt x="277" y="116"/>
                  </a:cubicBezTo>
                  <a:cubicBezTo>
                    <a:pt x="1130" y="0"/>
                    <a:pt x="1130" y="0"/>
                    <a:pt x="1130" y="0"/>
                  </a:cubicBezTo>
                  <a:cubicBezTo>
                    <a:pt x="1130" y="0"/>
                    <a:pt x="1130" y="0"/>
                    <a:pt x="1130" y="0"/>
                  </a:cubicBezTo>
                  <a:cubicBezTo>
                    <a:pt x="646" y="806"/>
                    <a:pt x="646" y="806"/>
                    <a:pt x="646" y="806"/>
                  </a:cubicBezTo>
                  <a:cubicBezTo>
                    <a:pt x="577" y="922"/>
                    <a:pt x="577" y="922"/>
                    <a:pt x="577" y="922"/>
                  </a:cubicBezTo>
                  <a:cubicBezTo>
                    <a:pt x="577" y="922"/>
                    <a:pt x="577" y="922"/>
                    <a:pt x="600" y="1014"/>
                  </a:cubicBezTo>
                  <a:cubicBezTo>
                    <a:pt x="600" y="1014"/>
                    <a:pt x="600" y="1014"/>
                    <a:pt x="600" y="1014"/>
                  </a:cubicBezTo>
                  <a:cubicBezTo>
                    <a:pt x="300" y="599"/>
                    <a:pt x="300" y="599"/>
                    <a:pt x="300" y="599"/>
                  </a:cubicBezTo>
                  <a:cubicBezTo>
                    <a:pt x="392" y="576"/>
                    <a:pt x="392" y="576"/>
                    <a:pt x="392" y="576"/>
                  </a:cubicBezTo>
                  <a:cubicBezTo>
                    <a:pt x="392" y="576"/>
                    <a:pt x="392" y="576"/>
                    <a:pt x="392" y="576"/>
                  </a:cubicBezTo>
                  <a:cubicBezTo>
                    <a:pt x="415" y="669"/>
                    <a:pt x="415" y="669"/>
                    <a:pt x="415" y="669"/>
                  </a:cubicBezTo>
                  <a:cubicBezTo>
                    <a:pt x="507" y="645"/>
                    <a:pt x="507" y="645"/>
                    <a:pt x="507" y="645"/>
                  </a:cubicBezTo>
                  <a:cubicBezTo>
                    <a:pt x="507" y="645"/>
                    <a:pt x="507" y="645"/>
                    <a:pt x="507" y="645"/>
                  </a:cubicBezTo>
                  <a:cubicBezTo>
                    <a:pt x="507" y="645"/>
                    <a:pt x="507" y="645"/>
                    <a:pt x="484" y="553"/>
                  </a:cubicBezTo>
                  <a:lnTo>
                    <a:pt x="577" y="530"/>
                  </a:lnTo>
                  <a:close/>
                  <a:moveTo>
                    <a:pt x="646" y="415"/>
                  </a:moveTo>
                  <a:cubicBezTo>
                    <a:pt x="646" y="415"/>
                    <a:pt x="646" y="415"/>
                    <a:pt x="646" y="415"/>
                  </a:cubicBezTo>
                  <a:cubicBezTo>
                    <a:pt x="853" y="69"/>
                    <a:pt x="853" y="69"/>
                    <a:pt x="853" y="69"/>
                  </a:cubicBezTo>
                  <a:cubicBezTo>
                    <a:pt x="484" y="162"/>
                    <a:pt x="484" y="162"/>
                    <a:pt x="484" y="162"/>
                  </a:cubicBezTo>
                  <a:lnTo>
                    <a:pt x="646" y="4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20"/>
            <p:cNvSpPr/>
            <p:nvPr/>
          </p:nvSpPr>
          <p:spPr bwMode="auto">
            <a:xfrm>
              <a:off x="-5351463" y="868363"/>
              <a:ext cx="420688" cy="430213"/>
            </a:xfrm>
            <a:custGeom>
              <a:avLst/>
              <a:gdLst>
                <a:gd name="T0" fmla="*/ 1130 w 1130"/>
                <a:gd name="T1" fmla="*/ 644 h 1152"/>
                <a:gd name="T2" fmla="*/ 969 w 1130"/>
                <a:gd name="T3" fmla="*/ 783 h 1152"/>
                <a:gd name="T4" fmla="*/ 969 w 1130"/>
                <a:gd name="T5" fmla="*/ 783 h 1152"/>
                <a:gd name="T6" fmla="*/ 1038 w 1130"/>
                <a:gd name="T7" fmla="*/ 668 h 1152"/>
                <a:gd name="T8" fmla="*/ 1015 w 1130"/>
                <a:gd name="T9" fmla="*/ 575 h 1152"/>
                <a:gd name="T10" fmla="*/ 992 w 1130"/>
                <a:gd name="T11" fmla="*/ 483 h 1152"/>
                <a:gd name="T12" fmla="*/ 876 w 1130"/>
                <a:gd name="T13" fmla="*/ 414 h 1152"/>
                <a:gd name="T14" fmla="*/ 323 w 1130"/>
                <a:gd name="T15" fmla="*/ 945 h 1152"/>
                <a:gd name="T16" fmla="*/ 254 w 1130"/>
                <a:gd name="T17" fmla="*/ 1060 h 1152"/>
                <a:gd name="T18" fmla="*/ 254 w 1130"/>
                <a:gd name="T19" fmla="*/ 1060 h 1152"/>
                <a:gd name="T20" fmla="*/ 369 w 1130"/>
                <a:gd name="T21" fmla="*/ 1129 h 1152"/>
                <a:gd name="T22" fmla="*/ 369 w 1130"/>
                <a:gd name="T23" fmla="*/ 1129 h 1152"/>
                <a:gd name="T24" fmla="*/ 277 w 1130"/>
                <a:gd name="T25" fmla="*/ 1152 h 1152"/>
                <a:gd name="T26" fmla="*/ 0 w 1130"/>
                <a:gd name="T27" fmla="*/ 830 h 1152"/>
                <a:gd name="T28" fmla="*/ 0 w 1130"/>
                <a:gd name="T29" fmla="*/ 830 h 1152"/>
                <a:gd name="T30" fmla="*/ 0 w 1130"/>
                <a:gd name="T31" fmla="*/ 830 h 1152"/>
                <a:gd name="T32" fmla="*/ 116 w 1130"/>
                <a:gd name="T33" fmla="*/ 899 h 1152"/>
                <a:gd name="T34" fmla="*/ 116 w 1130"/>
                <a:gd name="T35" fmla="*/ 899 h 1152"/>
                <a:gd name="T36" fmla="*/ 185 w 1130"/>
                <a:gd name="T37" fmla="*/ 784 h 1152"/>
                <a:gd name="T38" fmla="*/ 738 w 1130"/>
                <a:gd name="T39" fmla="*/ 253 h 1152"/>
                <a:gd name="T40" fmla="*/ 738 w 1130"/>
                <a:gd name="T41" fmla="*/ 253 h 1152"/>
                <a:gd name="T42" fmla="*/ 530 w 1130"/>
                <a:gd name="T43" fmla="*/ 207 h 1152"/>
                <a:gd name="T44" fmla="*/ 346 w 1130"/>
                <a:gd name="T45" fmla="*/ 254 h 1152"/>
                <a:gd name="T46" fmla="*/ 323 w 1130"/>
                <a:gd name="T47" fmla="*/ 161 h 1152"/>
                <a:gd name="T48" fmla="*/ 576 w 1130"/>
                <a:gd name="T49" fmla="*/ 0 h 1152"/>
                <a:gd name="T50" fmla="*/ 1130 w 1130"/>
                <a:gd name="T51" fmla="*/ 644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30" h="1152">
                  <a:moveTo>
                    <a:pt x="1130" y="644"/>
                  </a:moveTo>
                  <a:cubicBezTo>
                    <a:pt x="969" y="783"/>
                    <a:pt x="969" y="783"/>
                    <a:pt x="969" y="783"/>
                  </a:cubicBezTo>
                  <a:cubicBezTo>
                    <a:pt x="969" y="783"/>
                    <a:pt x="969" y="783"/>
                    <a:pt x="969" y="783"/>
                  </a:cubicBezTo>
                  <a:cubicBezTo>
                    <a:pt x="1038" y="668"/>
                    <a:pt x="1038" y="668"/>
                    <a:pt x="1038" y="668"/>
                  </a:cubicBezTo>
                  <a:cubicBezTo>
                    <a:pt x="1015" y="575"/>
                    <a:pt x="1015" y="575"/>
                    <a:pt x="1015" y="575"/>
                  </a:cubicBezTo>
                  <a:cubicBezTo>
                    <a:pt x="992" y="483"/>
                    <a:pt x="992" y="483"/>
                    <a:pt x="992" y="483"/>
                  </a:cubicBezTo>
                  <a:cubicBezTo>
                    <a:pt x="876" y="414"/>
                    <a:pt x="876" y="414"/>
                    <a:pt x="876" y="414"/>
                  </a:cubicBezTo>
                  <a:cubicBezTo>
                    <a:pt x="323" y="945"/>
                    <a:pt x="323" y="945"/>
                    <a:pt x="323" y="945"/>
                  </a:cubicBezTo>
                  <a:cubicBezTo>
                    <a:pt x="346" y="1037"/>
                    <a:pt x="346" y="1037"/>
                    <a:pt x="254" y="1060"/>
                  </a:cubicBezTo>
                  <a:cubicBezTo>
                    <a:pt x="254" y="1060"/>
                    <a:pt x="254" y="1060"/>
                    <a:pt x="254" y="1060"/>
                  </a:cubicBezTo>
                  <a:cubicBezTo>
                    <a:pt x="277" y="1152"/>
                    <a:pt x="277" y="1152"/>
                    <a:pt x="369" y="1129"/>
                  </a:cubicBezTo>
                  <a:cubicBezTo>
                    <a:pt x="369" y="1129"/>
                    <a:pt x="369" y="1129"/>
                    <a:pt x="369" y="1129"/>
                  </a:cubicBezTo>
                  <a:cubicBezTo>
                    <a:pt x="277" y="1152"/>
                    <a:pt x="277" y="1152"/>
                    <a:pt x="277" y="1152"/>
                  </a:cubicBezTo>
                  <a:cubicBezTo>
                    <a:pt x="0" y="830"/>
                    <a:pt x="0" y="830"/>
                    <a:pt x="0" y="830"/>
                  </a:cubicBezTo>
                  <a:cubicBezTo>
                    <a:pt x="0" y="830"/>
                    <a:pt x="0" y="830"/>
                    <a:pt x="0" y="830"/>
                  </a:cubicBezTo>
                  <a:cubicBezTo>
                    <a:pt x="0" y="830"/>
                    <a:pt x="0" y="830"/>
                    <a:pt x="0" y="830"/>
                  </a:cubicBezTo>
                  <a:cubicBezTo>
                    <a:pt x="0" y="830"/>
                    <a:pt x="93" y="807"/>
                    <a:pt x="116" y="899"/>
                  </a:cubicBezTo>
                  <a:cubicBezTo>
                    <a:pt x="116" y="899"/>
                    <a:pt x="116" y="899"/>
                    <a:pt x="116" y="899"/>
                  </a:cubicBezTo>
                  <a:cubicBezTo>
                    <a:pt x="185" y="784"/>
                    <a:pt x="185" y="784"/>
                    <a:pt x="185" y="784"/>
                  </a:cubicBezTo>
                  <a:cubicBezTo>
                    <a:pt x="738" y="253"/>
                    <a:pt x="738" y="253"/>
                    <a:pt x="738" y="253"/>
                  </a:cubicBezTo>
                  <a:cubicBezTo>
                    <a:pt x="738" y="253"/>
                    <a:pt x="738" y="253"/>
                    <a:pt x="738" y="253"/>
                  </a:cubicBezTo>
                  <a:cubicBezTo>
                    <a:pt x="623" y="184"/>
                    <a:pt x="623" y="184"/>
                    <a:pt x="530" y="207"/>
                  </a:cubicBezTo>
                  <a:cubicBezTo>
                    <a:pt x="507" y="115"/>
                    <a:pt x="415" y="138"/>
                    <a:pt x="346" y="254"/>
                  </a:cubicBezTo>
                  <a:cubicBezTo>
                    <a:pt x="323" y="161"/>
                    <a:pt x="323" y="161"/>
                    <a:pt x="323" y="161"/>
                  </a:cubicBezTo>
                  <a:cubicBezTo>
                    <a:pt x="576" y="0"/>
                    <a:pt x="576" y="0"/>
                    <a:pt x="576" y="0"/>
                  </a:cubicBezTo>
                  <a:lnTo>
                    <a:pt x="1130" y="6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21"/>
            <p:cNvSpPr/>
            <p:nvPr/>
          </p:nvSpPr>
          <p:spPr bwMode="auto">
            <a:xfrm>
              <a:off x="-5033963" y="1238250"/>
              <a:ext cx="120650" cy="128588"/>
            </a:xfrm>
            <a:custGeom>
              <a:avLst/>
              <a:gdLst>
                <a:gd name="T0" fmla="*/ 60 w 76"/>
                <a:gd name="T1" fmla="*/ 81 h 81"/>
                <a:gd name="T2" fmla="*/ 0 w 76"/>
                <a:gd name="T3" fmla="*/ 27 h 81"/>
                <a:gd name="T4" fmla="*/ 16 w 76"/>
                <a:gd name="T5" fmla="*/ 0 h 81"/>
                <a:gd name="T6" fmla="*/ 76 w 76"/>
                <a:gd name="T7" fmla="*/ 54 h 81"/>
                <a:gd name="T8" fmla="*/ 60 w 76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81">
                  <a:moveTo>
                    <a:pt x="60" y="81"/>
                  </a:moveTo>
                  <a:lnTo>
                    <a:pt x="0" y="27"/>
                  </a:lnTo>
                  <a:lnTo>
                    <a:pt x="16" y="0"/>
                  </a:lnTo>
                  <a:lnTo>
                    <a:pt x="76" y="54"/>
                  </a:lnTo>
                  <a:lnTo>
                    <a:pt x="60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22"/>
            <p:cNvSpPr/>
            <p:nvPr/>
          </p:nvSpPr>
          <p:spPr bwMode="auto">
            <a:xfrm>
              <a:off x="-5016500" y="1211263"/>
              <a:ext cx="385763" cy="387350"/>
            </a:xfrm>
            <a:custGeom>
              <a:avLst/>
              <a:gdLst>
                <a:gd name="T0" fmla="*/ 1038 w 1038"/>
                <a:gd name="T1" fmla="*/ 207 h 1037"/>
                <a:gd name="T2" fmla="*/ 922 w 1038"/>
                <a:gd name="T3" fmla="*/ 530 h 1037"/>
                <a:gd name="T4" fmla="*/ 899 w 1038"/>
                <a:gd name="T5" fmla="*/ 438 h 1037"/>
                <a:gd name="T6" fmla="*/ 945 w 1038"/>
                <a:gd name="T7" fmla="*/ 231 h 1037"/>
                <a:gd name="T8" fmla="*/ 807 w 1038"/>
                <a:gd name="T9" fmla="*/ 69 h 1037"/>
                <a:gd name="T10" fmla="*/ 715 w 1038"/>
                <a:gd name="T11" fmla="*/ 93 h 1037"/>
                <a:gd name="T12" fmla="*/ 622 w 1038"/>
                <a:gd name="T13" fmla="*/ 116 h 1037"/>
                <a:gd name="T14" fmla="*/ 553 w 1038"/>
                <a:gd name="T15" fmla="*/ 231 h 1037"/>
                <a:gd name="T16" fmla="*/ 577 w 1038"/>
                <a:gd name="T17" fmla="*/ 323 h 1037"/>
                <a:gd name="T18" fmla="*/ 692 w 1038"/>
                <a:gd name="T19" fmla="*/ 392 h 1037"/>
                <a:gd name="T20" fmla="*/ 761 w 1038"/>
                <a:gd name="T21" fmla="*/ 668 h 1037"/>
                <a:gd name="T22" fmla="*/ 807 w 1038"/>
                <a:gd name="T23" fmla="*/ 853 h 1037"/>
                <a:gd name="T24" fmla="*/ 554 w 1038"/>
                <a:gd name="T25" fmla="*/ 1014 h 1037"/>
                <a:gd name="T26" fmla="*/ 346 w 1038"/>
                <a:gd name="T27" fmla="*/ 968 h 1037"/>
                <a:gd name="T28" fmla="*/ 231 w 1038"/>
                <a:gd name="T29" fmla="*/ 899 h 1037"/>
                <a:gd name="T30" fmla="*/ 208 w 1038"/>
                <a:gd name="T31" fmla="*/ 807 h 1037"/>
                <a:gd name="T32" fmla="*/ 92 w 1038"/>
                <a:gd name="T33" fmla="*/ 738 h 1037"/>
                <a:gd name="T34" fmla="*/ 92 w 1038"/>
                <a:gd name="T35" fmla="*/ 738 h 1037"/>
                <a:gd name="T36" fmla="*/ 0 w 1038"/>
                <a:gd name="T37" fmla="*/ 761 h 1037"/>
                <a:gd name="T38" fmla="*/ 0 w 1038"/>
                <a:gd name="T39" fmla="*/ 761 h 1037"/>
                <a:gd name="T40" fmla="*/ 208 w 1038"/>
                <a:gd name="T41" fmla="*/ 416 h 1037"/>
                <a:gd name="T42" fmla="*/ 231 w 1038"/>
                <a:gd name="T43" fmla="*/ 508 h 1037"/>
                <a:gd name="T44" fmla="*/ 185 w 1038"/>
                <a:gd name="T45" fmla="*/ 715 h 1037"/>
                <a:gd name="T46" fmla="*/ 323 w 1038"/>
                <a:gd name="T47" fmla="*/ 876 h 1037"/>
                <a:gd name="T48" fmla="*/ 438 w 1038"/>
                <a:gd name="T49" fmla="*/ 945 h 1037"/>
                <a:gd name="T50" fmla="*/ 623 w 1038"/>
                <a:gd name="T51" fmla="*/ 899 h 1037"/>
                <a:gd name="T52" fmla="*/ 600 w 1038"/>
                <a:gd name="T53" fmla="*/ 807 h 1037"/>
                <a:gd name="T54" fmla="*/ 577 w 1038"/>
                <a:gd name="T55" fmla="*/ 715 h 1037"/>
                <a:gd name="T56" fmla="*/ 554 w 1038"/>
                <a:gd name="T57" fmla="*/ 623 h 1037"/>
                <a:gd name="T58" fmla="*/ 392 w 1038"/>
                <a:gd name="T59" fmla="*/ 369 h 1037"/>
                <a:gd name="T60" fmla="*/ 369 w 1038"/>
                <a:gd name="T61" fmla="*/ 277 h 1037"/>
                <a:gd name="T62" fmla="*/ 438 w 1038"/>
                <a:gd name="T63" fmla="*/ 162 h 1037"/>
                <a:gd name="T64" fmla="*/ 599 w 1038"/>
                <a:gd name="T65" fmla="*/ 23 h 1037"/>
                <a:gd name="T66" fmla="*/ 807 w 1038"/>
                <a:gd name="T67" fmla="*/ 69 h 1037"/>
                <a:gd name="T68" fmla="*/ 922 w 1038"/>
                <a:gd name="T69" fmla="*/ 138 h 1037"/>
                <a:gd name="T70" fmla="*/ 922 w 1038"/>
                <a:gd name="T71" fmla="*/ 138 h 1037"/>
                <a:gd name="T72" fmla="*/ 945 w 1038"/>
                <a:gd name="T73" fmla="*/ 231 h 1037"/>
                <a:gd name="T74" fmla="*/ 1038 w 1038"/>
                <a:gd name="T75" fmla="*/ 207 h 1037"/>
                <a:gd name="T76" fmla="*/ 1038 w 1038"/>
                <a:gd name="T77" fmla="*/ 207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38" h="1037">
                  <a:moveTo>
                    <a:pt x="1038" y="207"/>
                  </a:moveTo>
                  <a:cubicBezTo>
                    <a:pt x="922" y="530"/>
                    <a:pt x="922" y="530"/>
                    <a:pt x="922" y="530"/>
                  </a:cubicBezTo>
                  <a:cubicBezTo>
                    <a:pt x="899" y="438"/>
                    <a:pt x="899" y="438"/>
                    <a:pt x="899" y="438"/>
                  </a:cubicBezTo>
                  <a:cubicBezTo>
                    <a:pt x="899" y="438"/>
                    <a:pt x="969" y="323"/>
                    <a:pt x="945" y="231"/>
                  </a:cubicBezTo>
                  <a:cubicBezTo>
                    <a:pt x="922" y="138"/>
                    <a:pt x="830" y="161"/>
                    <a:pt x="807" y="69"/>
                  </a:cubicBezTo>
                  <a:cubicBezTo>
                    <a:pt x="715" y="93"/>
                    <a:pt x="715" y="93"/>
                    <a:pt x="715" y="93"/>
                  </a:cubicBezTo>
                  <a:cubicBezTo>
                    <a:pt x="622" y="116"/>
                    <a:pt x="622" y="116"/>
                    <a:pt x="622" y="116"/>
                  </a:cubicBezTo>
                  <a:cubicBezTo>
                    <a:pt x="530" y="139"/>
                    <a:pt x="530" y="139"/>
                    <a:pt x="553" y="231"/>
                  </a:cubicBezTo>
                  <a:cubicBezTo>
                    <a:pt x="553" y="231"/>
                    <a:pt x="553" y="231"/>
                    <a:pt x="577" y="323"/>
                  </a:cubicBezTo>
                  <a:cubicBezTo>
                    <a:pt x="692" y="392"/>
                    <a:pt x="692" y="392"/>
                    <a:pt x="692" y="392"/>
                  </a:cubicBezTo>
                  <a:cubicBezTo>
                    <a:pt x="738" y="576"/>
                    <a:pt x="761" y="668"/>
                    <a:pt x="761" y="668"/>
                  </a:cubicBezTo>
                  <a:cubicBezTo>
                    <a:pt x="784" y="761"/>
                    <a:pt x="807" y="853"/>
                    <a:pt x="807" y="853"/>
                  </a:cubicBezTo>
                  <a:cubicBezTo>
                    <a:pt x="738" y="968"/>
                    <a:pt x="646" y="991"/>
                    <a:pt x="554" y="1014"/>
                  </a:cubicBezTo>
                  <a:cubicBezTo>
                    <a:pt x="462" y="1037"/>
                    <a:pt x="462" y="1037"/>
                    <a:pt x="346" y="968"/>
                  </a:cubicBezTo>
                  <a:cubicBezTo>
                    <a:pt x="231" y="899"/>
                    <a:pt x="231" y="899"/>
                    <a:pt x="231" y="899"/>
                  </a:cubicBezTo>
                  <a:cubicBezTo>
                    <a:pt x="208" y="807"/>
                    <a:pt x="208" y="807"/>
                    <a:pt x="208" y="807"/>
                  </a:cubicBezTo>
                  <a:cubicBezTo>
                    <a:pt x="208" y="807"/>
                    <a:pt x="208" y="807"/>
                    <a:pt x="92" y="738"/>
                  </a:cubicBezTo>
                  <a:cubicBezTo>
                    <a:pt x="92" y="738"/>
                    <a:pt x="92" y="738"/>
                    <a:pt x="92" y="738"/>
                  </a:cubicBezTo>
                  <a:cubicBezTo>
                    <a:pt x="92" y="738"/>
                    <a:pt x="92" y="738"/>
                    <a:pt x="0" y="761"/>
                  </a:cubicBezTo>
                  <a:cubicBezTo>
                    <a:pt x="0" y="761"/>
                    <a:pt x="0" y="761"/>
                    <a:pt x="0" y="761"/>
                  </a:cubicBezTo>
                  <a:cubicBezTo>
                    <a:pt x="208" y="416"/>
                    <a:pt x="208" y="416"/>
                    <a:pt x="208" y="416"/>
                  </a:cubicBezTo>
                  <a:cubicBezTo>
                    <a:pt x="231" y="508"/>
                    <a:pt x="231" y="508"/>
                    <a:pt x="231" y="508"/>
                  </a:cubicBezTo>
                  <a:cubicBezTo>
                    <a:pt x="254" y="600"/>
                    <a:pt x="161" y="623"/>
                    <a:pt x="185" y="715"/>
                  </a:cubicBezTo>
                  <a:cubicBezTo>
                    <a:pt x="208" y="807"/>
                    <a:pt x="323" y="876"/>
                    <a:pt x="323" y="876"/>
                  </a:cubicBezTo>
                  <a:cubicBezTo>
                    <a:pt x="438" y="945"/>
                    <a:pt x="438" y="945"/>
                    <a:pt x="438" y="945"/>
                  </a:cubicBezTo>
                  <a:cubicBezTo>
                    <a:pt x="531" y="922"/>
                    <a:pt x="531" y="922"/>
                    <a:pt x="623" y="899"/>
                  </a:cubicBezTo>
                  <a:cubicBezTo>
                    <a:pt x="600" y="807"/>
                    <a:pt x="600" y="807"/>
                    <a:pt x="600" y="807"/>
                  </a:cubicBezTo>
                  <a:cubicBezTo>
                    <a:pt x="577" y="715"/>
                    <a:pt x="577" y="715"/>
                    <a:pt x="577" y="715"/>
                  </a:cubicBezTo>
                  <a:cubicBezTo>
                    <a:pt x="554" y="623"/>
                    <a:pt x="554" y="623"/>
                    <a:pt x="554" y="623"/>
                  </a:cubicBezTo>
                  <a:cubicBezTo>
                    <a:pt x="438" y="554"/>
                    <a:pt x="415" y="461"/>
                    <a:pt x="392" y="369"/>
                  </a:cubicBezTo>
                  <a:cubicBezTo>
                    <a:pt x="369" y="277"/>
                    <a:pt x="369" y="277"/>
                    <a:pt x="369" y="277"/>
                  </a:cubicBezTo>
                  <a:cubicBezTo>
                    <a:pt x="346" y="185"/>
                    <a:pt x="346" y="185"/>
                    <a:pt x="438" y="162"/>
                  </a:cubicBezTo>
                  <a:cubicBezTo>
                    <a:pt x="415" y="70"/>
                    <a:pt x="507" y="47"/>
                    <a:pt x="599" y="23"/>
                  </a:cubicBezTo>
                  <a:cubicBezTo>
                    <a:pt x="692" y="0"/>
                    <a:pt x="692" y="0"/>
                    <a:pt x="807" y="69"/>
                  </a:cubicBezTo>
                  <a:cubicBezTo>
                    <a:pt x="807" y="69"/>
                    <a:pt x="899" y="46"/>
                    <a:pt x="922" y="138"/>
                  </a:cubicBezTo>
                  <a:cubicBezTo>
                    <a:pt x="922" y="138"/>
                    <a:pt x="922" y="138"/>
                    <a:pt x="922" y="138"/>
                  </a:cubicBezTo>
                  <a:cubicBezTo>
                    <a:pt x="945" y="231"/>
                    <a:pt x="945" y="231"/>
                    <a:pt x="945" y="231"/>
                  </a:cubicBezTo>
                  <a:cubicBezTo>
                    <a:pt x="1038" y="207"/>
                    <a:pt x="1038" y="207"/>
                    <a:pt x="1038" y="207"/>
                  </a:cubicBezTo>
                  <a:cubicBezTo>
                    <a:pt x="1038" y="207"/>
                    <a:pt x="1038" y="207"/>
                    <a:pt x="1038" y="2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23"/>
            <p:cNvSpPr/>
            <p:nvPr/>
          </p:nvSpPr>
          <p:spPr bwMode="auto">
            <a:xfrm>
              <a:off x="-4759325" y="1289050"/>
              <a:ext cx="412750" cy="473075"/>
            </a:xfrm>
            <a:custGeom>
              <a:avLst/>
              <a:gdLst>
                <a:gd name="T0" fmla="*/ 692 w 1107"/>
                <a:gd name="T1" fmla="*/ 207 h 1267"/>
                <a:gd name="T2" fmla="*/ 600 w 1107"/>
                <a:gd name="T3" fmla="*/ 622 h 1267"/>
                <a:gd name="T4" fmla="*/ 600 w 1107"/>
                <a:gd name="T5" fmla="*/ 622 h 1267"/>
                <a:gd name="T6" fmla="*/ 692 w 1107"/>
                <a:gd name="T7" fmla="*/ 599 h 1267"/>
                <a:gd name="T8" fmla="*/ 853 w 1107"/>
                <a:gd name="T9" fmla="*/ 461 h 1267"/>
                <a:gd name="T10" fmla="*/ 853 w 1107"/>
                <a:gd name="T11" fmla="*/ 461 h 1267"/>
                <a:gd name="T12" fmla="*/ 669 w 1107"/>
                <a:gd name="T13" fmla="*/ 899 h 1267"/>
                <a:gd name="T14" fmla="*/ 669 w 1107"/>
                <a:gd name="T15" fmla="*/ 899 h 1267"/>
                <a:gd name="T16" fmla="*/ 646 w 1107"/>
                <a:gd name="T17" fmla="*/ 806 h 1267"/>
                <a:gd name="T18" fmla="*/ 623 w 1107"/>
                <a:gd name="T19" fmla="*/ 714 h 1267"/>
                <a:gd name="T20" fmla="*/ 507 w 1107"/>
                <a:gd name="T21" fmla="*/ 645 h 1267"/>
                <a:gd name="T22" fmla="*/ 461 w 1107"/>
                <a:gd name="T23" fmla="*/ 853 h 1267"/>
                <a:gd name="T24" fmla="*/ 392 w 1107"/>
                <a:gd name="T25" fmla="*/ 968 h 1267"/>
                <a:gd name="T26" fmla="*/ 415 w 1107"/>
                <a:gd name="T27" fmla="*/ 1060 h 1267"/>
                <a:gd name="T28" fmla="*/ 508 w 1107"/>
                <a:gd name="T29" fmla="*/ 1037 h 1267"/>
                <a:gd name="T30" fmla="*/ 531 w 1107"/>
                <a:gd name="T31" fmla="*/ 1129 h 1267"/>
                <a:gd name="T32" fmla="*/ 715 w 1107"/>
                <a:gd name="T33" fmla="*/ 1083 h 1267"/>
                <a:gd name="T34" fmla="*/ 969 w 1107"/>
                <a:gd name="T35" fmla="*/ 921 h 1267"/>
                <a:gd name="T36" fmla="*/ 992 w 1107"/>
                <a:gd name="T37" fmla="*/ 1013 h 1267"/>
                <a:gd name="T38" fmla="*/ 761 w 1107"/>
                <a:gd name="T39" fmla="*/ 1267 h 1267"/>
                <a:gd name="T40" fmla="*/ 0 w 1107"/>
                <a:gd name="T41" fmla="*/ 968 h 1267"/>
                <a:gd name="T42" fmla="*/ 0 w 1107"/>
                <a:gd name="T43" fmla="*/ 968 h 1267"/>
                <a:gd name="T44" fmla="*/ 93 w 1107"/>
                <a:gd name="T45" fmla="*/ 945 h 1267"/>
                <a:gd name="T46" fmla="*/ 93 w 1107"/>
                <a:gd name="T47" fmla="*/ 945 h 1267"/>
                <a:gd name="T48" fmla="*/ 185 w 1107"/>
                <a:gd name="T49" fmla="*/ 922 h 1267"/>
                <a:gd name="T50" fmla="*/ 162 w 1107"/>
                <a:gd name="T51" fmla="*/ 830 h 1267"/>
                <a:gd name="T52" fmla="*/ 415 w 1107"/>
                <a:gd name="T53" fmla="*/ 277 h 1267"/>
                <a:gd name="T54" fmla="*/ 484 w 1107"/>
                <a:gd name="T55" fmla="*/ 161 h 1267"/>
                <a:gd name="T56" fmla="*/ 461 w 1107"/>
                <a:gd name="T57" fmla="*/ 69 h 1267"/>
                <a:gd name="T58" fmla="*/ 369 w 1107"/>
                <a:gd name="T59" fmla="*/ 93 h 1267"/>
                <a:gd name="T60" fmla="*/ 369 w 1107"/>
                <a:gd name="T61" fmla="*/ 93 h 1267"/>
                <a:gd name="T62" fmla="*/ 346 w 1107"/>
                <a:gd name="T63" fmla="*/ 0 h 1267"/>
                <a:gd name="T64" fmla="*/ 1107 w 1107"/>
                <a:gd name="T65" fmla="*/ 299 h 1267"/>
                <a:gd name="T66" fmla="*/ 992 w 1107"/>
                <a:gd name="T67" fmla="*/ 622 h 1267"/>
                <a:gd name="T68" fmla="*/ 992 w 1107"/>
                <a:gd name="T69" fmla="*/ 622 h 1267"/>
                <a:gd name="T70" fmla="*/ 1038 w 1107"/>
                <a:gd name="T71" fmla="*/ 414 h 1267"/>
                <a:gd name="T72" fmla="*/ 922 w 1107"/>
                <a:gd name="T73" fmla="*/ 345 h 1267"/>
                <a:gd name="T74" fmla="*/ 807 w 1107"/>
                <a:gd name="T75" fmla="*/ 276 h 1267"/>
                <a:gd name="T76" fmla="*/ 692 w 1107"/>
                <a:gd name="T77" fmla="*/ 207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07" h="1267">
                  <a:moveTo>
                    <a:pt x="692" y="207"/>
                  </a:moveTo>
                  <a:cubicBezTo>
                    <a:pt x="600" y="622"/>
                    <a:pt x="600" y="622"/>
                    <a:pt x="600" y="622"/>
                  </a:cubicBezTo>
                  <a:cubicBezTo>
                    <a:pt x="600" y="622"/>
                    <a:pt x="600" y="622"/>
                    <a:pt x="600" y="622"/>
                  </a:cubicBezTo>
                  <a:cubicBezTo>
                    <a:pt x="692" y="599"/>
                    <a:pt x="692" y="599"/>
                    <a:pt x="692" y="599"/>
                  </a:cubicBezTo>
                  <a:cubicBezTo>
                    <a:pt x="784" y="576"/>
                    <a:pt x="761" y="484"/>
                    <a:pt x="853" y="461"/>
                  </a:cubicBezTo>
                  <a:cubicBezTo>
                    <a:pt x="853" y="461"/>
                    <a:pt x="853" y="461"/>
                    <a:pt x="853" y="461"/>
                  </a:cubicBezTo>
                  <a:cubicBezTo>
                    <a:pt x="669" y="899"/>
                    <a:pt x="669" y="899"/>
                    <a:pt x="669" y="899"/>
                  </a:cubicBezTo>
                  <a:cubicBezTo>
                    <a:pt x="669" y="899"/>
                    <a:pt x="669" y="899"/>
                    <a:pt x="669" y="899"/>
                  </a:cubicBezTo>
                  <a:cubicBezTo>
                    <a:pt x="646" y="806"/>
                    <a:pt x="646" y="806"/>
                    <a:pt x="646" y="806"/>
                  </a:cubicBezTo>
                  <a:cubicBezTo>
                    <a:pt x="623" y="714"/>
                    <a:pt x="623" y="714"/>
                    <a:pt x="623" y="714"/>
                  </a:cubicBezTo>
                  <a:cubicBezTo>
                    <a:pt x="623" y="714"/>
                    <a:pt x="600" y="622"/>
                    <a:pt x="507" y="645"/>
                  </a:cubicBezTo>
                  <a:cubicBezTo>
                    <a:pt x="461" y="853"/>
                    <a:pt x="461" y="853"/>
                    <a:pt x="461" y="853"/>
                  </a:cubicBezTo>
                  <a:cubicBezTo>
                    <a:pt x="392" y="968"/>
                    <a:pt x="392" y="968"/>
                    <a:pt x="392" y="968"/>
                  </a:cubicBezTo>
                  <a:cubicBezTo>
                    <a:pt x="415" y="1060"/>
                    <a:pt x="415" y="1060"/>
                    <a:pt x="415" y="1060"/>
                  </a:cubicBezTo>
                  <a:cubicBezTo>
                    <a:pt x="415" y="1060"/>
                    <a:pt x="415" y="1060"/>
                    <a:pt x="508" y="1037"/>
                  </a:cubicBezTo>
                  <a:cubicBezTo>
                    <a:pt x="531" y="1129"/>
                    <a:pt x="531" y="1129"/>
                    <a:pt x="531" y="1129"/>
                  </a:cubicBezTo>
                  <a:cubicBezTo>
                    <a:pt x="623" y="1106"/>
                    <a:pt x="715" y="1083"/>
                    <a:pt x="715" y="1083"/>
                  </a:cubicBezTo>
                  <a:cubicBezTo>
                    <a:pt x="807" y="1060"/>
                    <a:pt x="900" y="1037"/>
                    <a:pt x="969" y="921"/>
                  </a:cubicBezTo>
                  <a:cubicBezTo>
                    <a:pt x="992" y="1013"/>
                    <a:pt x="992" y="1013"/>
                    <a:pt x="992" y="1013"/>
                  </a:cubicBezTo>
                  <a:cubicBezTo>
                    <a:pt x="761" y="1267"/>
                    <a:pt x="761" y="1267"/>
                    <a:pt x="761" y="1267"/>
                  </a:cubicBezTo>
                  <a:cubicBezTo>
                    <a:pt x="0" y="968"/>
                    <a:pt x="0" y="968"/>
                    <a:pt x="0" y="968"/>
                  </a:cubicBezTo>
                  <a:cubicBezTo>
                    <a:pt x="0" y="968"/>
                    <a:pt x="0" y="968"/>
                    <a:pt x="0" y="968"/>
                  </a:cubicBezTo>
                  <a:cubicBezTo>
                    <a:pt x="93" y="945"/>
                    <a:pt x="93" y="945"/>
                    <a:pt x="93" y="945"/>
                  </a:cubicBezTo>
                  <a:cubicBezTo>
                    <a:pt x="93" y="945"/>
                    <a:pt x="93" y="945"/>
                    <a:pt x="93" y="945"/>
                  </a:cubicBezTo>
                  <a:cubicBezTo>
                    <a:pt x="185" y="922"/>
                    <a:pt x="185" y="922"/>
                    <a:pt x="185" y="922"/>
                  </a:cubicBezTo>
                  <a:cubicBezTo>
                    <a:pt x="185" y="922"/>
                    <a:pt x="185" y="922"/>
                    <a:pt x="162" y="830"/>
                  </a:cubicBezTo>
                  <a:cubicBezTo>
                    <a:pt x="415" y="277"/>
                    <a:pt x="415" y="277"/>
                    <a:pt x="415" y="277"/>
                  </a:cubicBezTo>
                  <a:cubicBezTo>
                    <a:pt x="484" y="161"/>
                    <a:pt x="484" y="161"/>
                    <a:pt x="484" y="161"/>
                  </a:cubicBezTo>
                  <a:cubicBezTo>
                    <a:pt x="484" y="161"/>
                    <a:pt x="484" y="161"/>
                    <a:pt x="461" y="69"/>
                  </a:cubicBezTo>
                  <a:cubicBezTo>
                    <a:pt x="461" y="69"/>
                    <a:pt x="461" y="69"/>
                    <a:pt x="369" y="93"/>
                  </a:cubicBezTo>
                  <a:cubicBezTo>
                    <a:pt x="369" y="93"/>
                    <a:pt x="369" y="93"/>
                    <a:pt x="369" y="93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1107" y="299"/>
                    <a:pt x="1107" y="299"/>
                    <a:pt x="1107" y="299"/>
                  </a:cubicBezTo>
                  <a:cubicBezTo>
                    <a:pt x="992" y="622"/>
                    <a:pt x="992" y="622"/>
                    <a:pt x="992" y="622"/>
                  </a:cubicBezTo>
                  <a:cubicBezTo>
                    <a:pt x="992" y="622"/>
                    <a:pt x="992" y="622"/>
                    <a:pt x="992" y="622"/>
                  </a:cubicBezTo>
                  <a:cubicBezTo>
                    <a:pt x="1061" y="506"/>
                    <a:pt x="1038" y="414"/>
                    <a:pt x="1038" y="414"/>
                  </a:cubicBezTo>
                  <a:cubicBezTo>
                    <a:pt x="922" y="345"/>
                    <a:pt x="922" y="345"/>
                    <a:pt x="922" y="345"/>
                  </a:cubicBezTo>
                  <a:cubicBezTo>
                    <a:pt x="922" y="345"/>
                    <a:pt x="899" y="253"/>
                    <a:pt x="807" y="276"/>
                  </a:cubicBezTo>
                  <a:lnTo>
                    <a:pt x="69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24"/>
            <p:cNvSpPr/>
            <p:nvPr/>
          </p:nvSpPr>
          <p:spPr bwMode="auto">
            <a:xfrm>
              <a:off x="-4397375" y="1425575"/>
              <a:ext cx="438150" cy="420688"/>
            </a:xfrm>
            <a:custGeom>
              <a:avLst/>
              <a:gdLst>
                <a:gd name="T0" fmla="*/ 461 w 1176"/>
                <a:gd name="T1" fmla="*/ 46 h 1128"/>
                <a:gd name="T2" fmla="*/ 830 w 1176"/>
                <a:gd name="T3" fmla="*/ 737 h 1128"/>
                <a:gd name="T4" fmla="*/ 922 w 1176"/>
                <a:gd name="T5" fmla="*/ 322 h 1128"/>
                <a:gd name="T6" fmla="*/ 899 w 1176"/>
                <a:gd name="T7" fmla="*/ 230 h 1128"/>
                <a:gd name="T8" fmla="*/ 876 w 1176"/>
                <a:gd name="T9" fmla="*/ 138 h 1128"/>
                <a:gd name="T10" fmla="*/ 853 w 1176"/>
                <a:gd name="T11" fmla="*/ 46 h 1128"/>
                <a:gd name="T12" fmla="*/ 1176 w 1176"/>
                <a:gd name="T13" fmla="*/ 160 h 1128"/>
                <a:gd name="T14" fmla="*/ 1176 w 1176"/>
                <a:gd name="T15" fmla="*/ 160 h 1128"/>
                <a:gd name="T16" fmla="*/ 1083 w 1176"/>
                <a:gd name="T17" fmla="*/ 184 h 1128"/>
                <a:gd name="T18" fmla="*/ 991 w 1176"/>
                <a:gd name="T19" fmla="*/ 207 h 1128"/>
                <a:gd name="T20" fmla="*/ 1014 w 1176"/>
                <a:gd name="T21" fmla="*/ 299 h 1128"/>
                <a:gd name="T22" fmla="*/ 830 w 1176"/>
                <a:gd name="T23" fmla="*/ 1128 h 1128"/>
                <a:gd name="T24" fmla="*/ 830 w 1176"/>
                <a:gd name="T25" fmla="*/ 1128 h 1128"/>
                <a:gd name="T26" fmla="*/ 299 w 1176"/>
                <a:gd name="T27" fmla="*/ 184 h 1128"/>
                <a:gd name="T28" fmla="*/ 254 w 1176"/>
                <a:gd name="T29" fmla="*/ 783 h 1128"/>
                <a:gd name="T30" fmla="*/ 185 w 1176"/>
                <a:gd name="T31" fmla="*/ 899 h 1128"/>
                <a:gd name="T32" fmla="*/ 300 w 1176"/>
                <a:gd name="T33" fmla="*/ 968 h 1128"/>
                <a:gd name="T34" fmla="*/ 300 w 1176"/>
                <a:gd name="T35" fmla="*/ 968 h 1128"/>
                <a:gd name="T36" fmla="*/ 300 w 1176"/>
                <a:gd name="T37" fmla="*/ 968 h 1128"/>
                <a:gd name="T38" fmla="*/ 0 w 1176"/>
                <a:gd name="T39" fmla="*/ 945 h 1128"/>
                <a:gd name="T40" fmla="*/ 0 w 1176"/>
                <a:gd name="T41" fmla="*/ 945 h 1128"/>
                <a:gd name="T42" fmla="*/ 92 w 1176"/>
                <a:gd name="T43" fmla="*/ 922 h 1128"/>
                <a:gd name="T44" fmla="*/ 161 w 1176"/>
                <a:gd name="T45" fmla="*/ 807 h 1128"/>
                <a:gd name="T46" fmla="*/ 276 w 1176"/>
                <a:gd name="T47" fmla="*/ 92 h 1128"/>
                <a:gd name="T48" fmla="*/ 276 w 1176"/>
                <a:gd name="T49" fmla="*/ 92 h 1128"/>
                <a:gd name="T50" fmla="*/ 253 w 1176"/>
                <a:gd name="T51" fmla="*/ 0 h 1128"/>
                <a:gd name="T52" fmla="*/ 161 w 1176"/>
                <a:gd name="T53" fmla="*/ 23 h 1128"/>
                <a:gd name="T54" fmla="*/ 161 w 1176"/>
                <a:gd name="T55" fmla="*/ 23 h 1128"/>
                <a:gd name="T56" fmla="*/ 461 w 1176"/>
                <a:gd name="T57" fmla="*/ 46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6" h="1128">
                  <a:moveTo>
                    <a:pt x="461" y="46"/>
                  </a:moveTo>
                  <a:cubicBezTo>
                    <a:pt x="830" y="737"/>
                    <a:pt x="830" y="737"/>
                    <a:pt x="830" y="737"/>
                  </a:cubicBezTo>
                  <a:cubicBezTo>
                    <a:pt x="922" y="322"/>
                    <a:pt x="922" y="322"/>
                    <a:pt x="922" y="322"/>
                  </a:cubicBezTo>
                  <a:cubicBezTo>
                    <a:pt x="899" y="230"/>
                    <a:pt x="991" y="207"/>
                    <a:pt x="899" y="230"/>
                  </a:cubicBezTo>
                  <a:cubicBezTo>
                    <a:pt x="876" y="138"/>
                    <a:pt x="876" y="138"/>
                    <a:pt x="876" y="138"/>
                  </a:cubicBezTo>
                  <a:cubicBezTo>
                    <a:pt x="853" y="46"/>
                    <a:pt x="853" y="46"/>
                    <a:pt x="853" y="46"/>
                  </a:cubicBezTo>
                  <a:cubicBezTo>
                    <a:pt x="1176" y="160"/>
                    <a:pt x="1176" y="160"/>
                    <a:pt x="1176" y="160"/>
                  </a:cubicBezTo>
                  <a:cubicBezTo>
                    <a:pt x="1176" y="160"/>
                    <a:pt x="1176" y="160"/>
                    <a:pt x="1176" y="160"/>
                  </a:cubicBezTo>
                  <a:cubicBezTo>
                    <a:pt x="1083" y="184"/>
                    <a:pt x="1083" y="184"/>
                    <a:pt x="1083" y="184"/>
                  </a:cubicBezTo>
                  <a:cubicBezTo>
                    <a:pt x="991" y="207"/>
                    <a:pt x="991" y="207"/>
                    <a:pt x="991" y="207"/>
                  </a:cubicBezTo>
                  <a:cubicBezTo>
                    <a:pt x="1014" y="299"/>
                    <a:pt x="1014" y="299"/>
                    <a:pt x="1014" y="299"/>
                  </a:cubicBezTo>
                  <a:cubicBezTo>
                    <a:pt x="830" y="1128"/>
                    <a:pt x="830" y="1128"/>
                    <a:pt x="830" y="1128"/>
                  </a:cubicBezTo>
                  <a:cubicBezTo>
                    <a:pt x="830" y="1128"/>
                    <a:pt x="830" y="1128"/>
                    <a:pt x="830" y="1128"/>
                  </a:cubicBezTo>
                  <a:cubicBezTo>
                    <a:pt x="299" y="184"/>
                    <a:pt x="299" y="184"/>
                    <a:pt x="299" y="184"/>
                  </a:cubicBezTo>
                  <a:cubicBezTo>
                    <a:pt x="254" y="783"/>
                    <a:pt x="254" y="783"/>
                    <a:pt x="254" y="783"/>
                  </a:cubicBezTo>
                  <a:cubicBezTo>
                    <a:pt x="185" y="899"/>
                    <a:pt x="185" y="899"/>
                    <a:pt x="185" y="899"/>
                  </a:cubicBezTo>
                  <a:cubicBezTo>
                    <a:pt x="300" y="968"/>
                    <a:pt x="300" y="968"/>
                    <a:pt x="300" y="968"/>
                  </a:cubicBezTo>
                  <a:cubicBezTo>
                    <a:pt x="300" y="968"/>
                    <a:pt x="300" y="968"/>
                    <a:pt x="300" y="968"/>
                  </a:cubicBezTo>
                  <a:cubicBezTo>
                    <a:pt x="300" y="968"/>
                    <a:pt x="300" y="968"/>
                    <a:pt x="300" y="968"/>
                  </a:cubicBezTo>
                  <a:cubicBezTo>
                    <a:pt x="0" y="945"/>
                    <a:pt x="0" y="945"/>
                    <a:pt x="0" y="945"/>
                  </a:cubicBezTo>
                  <a:cubicBezTo>
                    <a:pt x="0" y="945"/>
                    <a:pt x="0" y="945"/>
                    <a:pt x="0" y="945"/>
                  </a:cubicBezTo>
                  <a:cubicBezTo>
                    <a:pt x="92" y="922"/>
                    <a:pt x="92" y="922"/>
                    <a:pt x="92" y="922"/>
                  </a:cubicBezTo>
                  <a:cubicBezTo>
                    <a:pt x="185" y="899"/>
                    <a:pt x="161" y="807"/>
                    <a:pt x="161" y="807"/>
                  </a:cubicBezTo>
                  <a:cubicBezTo>
                    <a:pt x="276" y="92"/>
                    <a:pt x="276" y="92"/>
                    <a:pt x="276" y="92"/>
                  </a:cubicBezTo>
                  <a:cubicBezTo>
                    <a:pt x="276" y="92"/>
                    <a:pt x="276" y="92"/>
                    <a:pt x="276" y="92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161" y="23"/>
                    <a:pt x="161" y="23"/>
                    <a:pt x="161" y="23"/>
                  </a:cubicBezTo>
                  <a:cubicBezTo>
                    <a:pt x="161" y="23"/>
                    <a:pt x="161" y="23"/>
                    <a:pt x="161" y="23"/>
                  </a:cubicBezTo>
                  <a:lnTo>
                    <a:pt x="461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25"/>
            <p:cNvSpPr/>
            <p:nvPr/>
          </p:nvSpPr>
          <p:spPr bwMode="auto">
            <a:xfrm>
              <a:off x="-3848100" y="1408113"/>
              <a:ext cx="352425" cy="420688"/>
            </a:xfrm>
            <a:custGeom>
              <a:avLst/>
              <a:gdLst>
                <a:gd name="T0" fmla="*/ 0 w 946"/>
                <a:gd name="T1" fmla="*/ 231 h 1129"/>
                <a:gd name="T2" fmla="*/ 461 w 946"/>
                <a:gd name="T3" fmla="*/ 115 h 1129"/>
                <a:gd name="T4" fmla="*/ 461 w 946"/>
                <a:gd name="T5" fmla="*/ 115 h 1129"/>
                <a:gd name="T6" fmla="*/ 461 w 946"/>
                <a:gd name="T7" fmla="*/ 115 h 1129"/>
                <a:gd name="T8" fmla="*/ 369 w 946"/>
                <a:gd name="T9" fmla="*/ 139 h 1129"/>
                <a:gd name="T10" fmla="*/ 299 w 946"/>
                <a:gd name="T11" fmla="*/ 254 h 1129"/>
                <a:gd name="T12" fmla="*/ 322 w 946"/>
                <a:gd name="T13" fmla="*/ 346 h 1129"/>
                <a:gd name="T14" fmla="*/ 438 w 946"/>
                <a:gd name="T15" fmla="*/ 807 h 1129"/>
                <a:gd name="T16" fmla="*/ 484 w 946"/>
                <a:gd name="T17" fmla="*/ 991 h 1129"/>
                <a:gd name="T18" fmla="*/ 484 w 946"/>
                <a:gd name="T19" fmla="*/ 991 h 1129"/>
                <a:gd name="T20" fmla="*/ 692 w 946"/>
                <a:gd name="T21" fmla="*/ 1037 h 1129"/>
                <a:gd name="T22" fmla="*/ 784 w 946"/>
                <a:gd name="T23" fmla="*/ 1014 h 1129"/>
                <a:gd name="T24" fmla="*/ 853 w 946"/>
                <a:gd name="T25" fmla="*/ 898 h 1129"/>
                <a:gd name="T26" fmla="*/ 876 w 946"/>
                <a:gd name="T27" fmla="*/ 599 h 1129"/>
                <a:gd name="T28" fmla="*/ 784 w 946"/>
                <a:gd name="T29" fmla="*/ 230 h 1129"/>
                <a:gd name="T30" fmla="*/ 761 w 946"/>
                <a:gd name="T31" fmla="*/ 138 h 1129"/>
                <a:gd name="T32" fmla="*/ 761 w 946"/>
                <a:gd name="T33" fmla="*/ 138 h 1129"/>
                <a:gd name="T34" fmla="*/ 645 w 946"/>
                <a:gd name="T35" fmla="*/ 69 h 1129"/>
                <a:gd name="T36" fmla="*/ 645 w 946"/>
                <a:gd name="T37" fmla="*/ 69 h 1129"/>
                <a:gd name="T38" fmla="*/ 922 w 946"/>
                <a:gd name="T39" fmla="*/ 0 h 1129"/>
                <a:gd name="T40" fmla="*/ 945 w 946"/>
                <a:gd name="T41" fmla="*/ 92 h 1129"/>
                <a:gd name="T42" fmla="*/ 945 w 946"/>
                <a:gd name="T43" fmla="*/ 92 h 1129"/>
                <a:gd name="T44" fmla="*/ 853 w 946"/>
                <a:gd name="T45" fmla="*/ 115 h 1129"/>
                <a:gd name="T46" fmla="*/ 853 w 946"/>
                <a:gd name="T47" fmla="*/ 115 h 1129"/>
                <a:gd name="T48" fmla="*/ 876 w 946"/>
                <a:gd name="T49" fmla="*/ 207 h 1129"/>
                <a:gd name="T50" fmla="*/ 876 w 946"/>
                <a:gd name="T51" fmla="*/ 599 h 1129"/>
                <a:gd name="T52" fmla="*/ 946 w 946"/>
                <a:gd name="T53" fmla="*/ 875 h 1129"/>
                <a:gd name="T54" fmla="*/ 784 w 946"/>
                <a:gd name="T55" fmla="*/ 1014 h 1129"/>
                <a:gd name="T56" fmla="*/ 600 w 946"/>
                <a:gd name="T57" fmla="*/ 1060 h 1129"/>
                <a:gd name="T58" fmla="*/ 415 w 946"/>
                <a:gd name="T59" fmla="*/ 1106 h 1129"/>
                <a:gd name="T60" fmla="*/ 300 w 946"/>
                <a:gd name="T61" fmla="*/ 1037 h 1129"/>
                <a:gd name="T62" fmla="*/ 161 w 946"/>
                <a:gd name="T63" fmla="*/ 876 h 1129"/>
                <a:gd name="T64" fmla="*/ 115 w 946"/>
                <a:gd name="T65" fmla="*/ 300 h 1129"/>
                <a:gd name="T66" fmla="*/ 92 w 946"/>
                <a:gd name="T67" fmla="*/ 208 h 1129"/>
                <a:gd name="T68" fmla="*/ 92 w 946"/>
                <a:gd name="T69" fmla="*/ 208 h 1129"/>
                <a:gd name="T70" fmla="*/ 0 w 946"/>
                <a:gd name="T71" fmla="*/ 231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46" h="1129">
                  <a:moveTo>
                    <a:pt x="0" y="231"/>
                  </a:moveTo>
                  <a:cubicBezTo>
                    <a:pt x="461" y="115"/>
                    <a:pt x="461" y="115"/>
                    <a:pt x="461" y="115"/>
                  </a:cubicBezTo>
                  <a:cubicBezTo>
                    <a:pt x="461" y="115"/>
                    <a:pt x="461" y="115"/>
                    <a:pt x="461" y="115"/>
                  </a:cubicBezTo>
                  <a:cubicBezTo>
                    <a:pt x="461" y="115"/>
                    <a:pt x="461" y="115"/>
                    <a:pt x="461" y="115"/>
                  </a:cubicBezTo>
                  <a:cubicBezTo>
                    <a:pt x="369" y="139"/>
                    <a:pt x="369" y="139"/>
                    <a:pt x="369" y="139"/>
                  </a:cubicBezTo>
                  <a:cubicBezTo>
                    <a:pt x="369" y="139"/>
                    <a:pt x="369" y="139"/>
                    <a:pt x="299" y="254"/>
                  </a:cubicBezTo>
                  <a:cubicBezTo>
                    <a:pt x="299" y="254"/>
                    <a:pt x="299" y="254"/>
                    <a:pt x="322" y="346"/>
                  </a:cubicBezTo>
                  <a:cubicBezTo>
                    <a:pt x="438" y="807"/>
                    <a:pt x="438" y="807"/>
                    <a:pt x="438" y="807"/>
                  </a:cubicBezTo>
                  <a:cubicBezTo>
                    <a:pt x="461" y="899"/>
                    <a:pt x="461" y="899"/>
                    <a:pt x="484" y="991"/>
                  </a:cubicBezTo>
                  <a:cubicBezTo>
                    <a:pt x="484" y="991"/>
                    <a:pt x="484" y="991"/>
                    <a:pt x="484" y="991"/>
                  </a:cubicBezTo>
                  <a:cubicBezTo>
                    <a:pt x="600" y="1060"/>
                    <a:pt x="600" y="1060"/>
                    <a:pt x="692" y="1037"/>
                  </a:cubicBezTo>
                  <a:cubicBezTo>
                    <a:pt x="784" y="1014"/>
                    <a:pt x="784" y="1014"/>
                    <a:pt x="784" y="1014"/>
                  </a:cubicBezTo>
                  <a:cubicBezTo>
                    <a:pt x="853" y="898"/>
                    <a:pt x="853" y="898"/>
                    <a:pt x="853" y="898"/>
                  </a:cubicBezTo>
                  <a:cubicBezTo>
                    <a:pt x="830" y="806"/>
                    <a:pt x="807" y="714"/>
                    <a:pt x="876" y="599"/>
                  </a:cubicBezTo>
                  <a:cubicBezTo>
                    <a:pt x="784" y="230"/>
                    <a:pt x="784" y="230"/>
                    <a:pt x="784" y="230"/>
                  </a:cubicBezTo>
                  <a:cubicBezTo>
                    <a:pt x="761" y="138"/>
                    <a:pt x="761" y="138"/>
                    <a:pt x="761" y="138"/>
                  </a:cubicBezTo>
                  <a:cubicBezTo>
                    <a:pt x="761" y="138"/>
                    <a:pt x="761" y="138"/>
                    <a:pt x="761" y="138"/>
                  </a:cubicBezTo>
                  <a:cubicBezTo>
                    <a:pt x="668" y="161"/>
                    <a:pt x="645" y="69"/>
                    <a:pt x="645" y="69"/>
                  </a:cubicBezTo>
                  <a:cubicBezTo>
                    <a:pt x="645" y="69"/>
                    <a:pt x="645" y="69"/>
                    <a:pt x="645" y="69"/>
                  </a:cubicBezTo>
                  <a:cubicBezTo>
                    <a:pt x="922" y="0"/>
                    <a:pt x="922" y="0"/>
                    <a:pt x="922" y="0"/>
                  </a:cubicBezTo>
                  <a:cubicBezTo>
                    <a:pt x="945" y="92"/>
                    <a:pt x="945" y="92"/>
                    <a:pt x="945" y="92"/>
                  </a:cubicBezTo>
                  <a:cubicBezTo>
                    <a:pt x="945" y="92"/>
                    <a:pt x="945" y="92"/>
                    <a:pt x="945" y="92"/>
                  </a:cubicBezTo>
                  <a:cubicBezTo>
                    <a:pt x="853" y="115"/>
                    <a:pt x="853" y="115"/>
                    <a:pt x="853" y="115"/>
                  </a:cubicBezTo>
                  <a:cubicBezTo>
                    <a:pt x="853" y="115"/>
                    <a:pt x="853" y="115"/>
                    <a:pt x="853" y="115"/>
                  </a:cubicBezTo>
                  <a:cubicBezTo>
                    <a:pt x="876" y="207"/>
                    <a:pt x="876" y="207"/>
                    <a:pt x="876" y="207"/>
                  </a:cubicBezTo>
                  <a:cubicBezTo>
                    <a:pt x="876" y="599"/>
                    <a:pt x="876" y="599"/>
                    <a:pt x="876" y="599"/>
                  </a:cubicBezTo>
                  <a:cubicBezTo>
                    <a:pt x="899" y="691"/>
                    <a:pt x="922" y="783"/>
                    <a:pt x="946" y="875"/>
                  </a:cubicBezTo>
                  <a:cubicBezTo>
                    <a:pt x="946" y="875"/>
                    <a:pt x="876" y="990"/>
                    <a:pt x="784" y="1014"/>
                  </a:cubicBezTo>
                  <a:cubicBezTo>
                    <a:pt x="784" y="1014"/>
                    <a:pt x="715" y="1129"/>
                    <a:pt x="600" y="1060"/>
                  </a:cubicBezTo>
                  <a:cubicBezTo>
                    <a:pt x="507" y="1083"/>
                    <a:pt x="415" y="1106"/>
                    <a:pt x="415" y="1106"/>
                  </a:cubicBezTo>
                  <a:cubicBezTo>
                    <a:pt x="323" y="1129"/>
                    <a:pt x="300" y="1037"/>
                    <a:pt x="300" y="1037"/>
                  </a:cubicBezTo>
                  <a:cubicBezTo>
                    <a:pt x="185" y="968"/>
                    <a:pt x="161" y="876"/>
                    <a:pt x="161" y="876"/>
                  </a:cubicBezTo>
                  <a:cubicBezTo>
                    <a:pt x="115" y="300"/>
                    <a:pt x="115" y="300"/>
                    <a:pt x="115" y="300"/>
                  </a:cubicBezTo>
                  <a:cubicBezTo>
                    <a:pt x="115" y="300"/>
                    <a:pt x="115" y="300"/>
                    <a:pt x="92" y="208"/>
                  </a:cubicBezTo>
                  <a:cubicBezTo>
                    <a:pt x="92" y="208"/>
                    <a:pt x="92" y="208"/>
                    <a:pt x="92" y="208"/>
                  </a:cubicBezTo>
                  <a:cubicBezTo>
                    <a:pt x="0" y="231"/>
                    <a:pt x="0" y="231"/>
                    <a:pt x="0" y="2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26"/>
            <p:cNvSpPr/>
            <p:nvPr/>
          </p:nvSpPr>
          <p:spPr bwMode="auto">
            <a:xfrm>
              <a:off x="-3538538" y="1287463"/>
              <a:ext cx="463550" cy="498475"/>
            </a:xfrm>
            <a:custGeom>
              <a:avLst/>
              <a:gdLst>
                <a:gd name="T0" fmla="*/ 369 w 1245"/>
                <a:gd name="T1" fmla="*/ 254 h 1337"/>
                <a:gd name="T2" fmla="*/ 1061 w 1245"/>
                <a:gd name="T3" fmla="*/ 668 h 1337"/>
                <a:gd name="T4" fmla="*/ 853 w 1245"/>
                <a:gd name="T5" fmla="*/ 231 h 1337"/>
                <a:gd name="T6" fmla="*/ 830 w 1245"/>
                <a:gd name="T7" fmla="*/ 139 h 1337"/>
                <a:gd name="T8" fmla="*/ 645 w 1245"/>
                <a:gd name="T9" fmla="*/ 185 h 1337"/>
                <a:gd name="T10" fmla="*/ 645 w 1245"/>
                <a:gd name="T11" fmla="*/ 185 h 1337"/>
                <a:gd name="T12" fmla="*/ 991 w 1245"/>
                <a:gd name="T13" fmla="*/ 0 h 1337"/>
                <a:gd name="T14" fmla="*/ 1014 w 1245"/>
                <a:gd name="T15" fmla="*/ 92 h 1337"/>
                <a:gd name="T16" fmla="*/ 922 w 1245"/>
                <a:gd name="T17" fmla="*/ 115 h 1337"/>
                <a:gd name="T18" fmla="*/ 922 w 1245"/>
                <a:gd name="T19" fmla="*/ 115 h 1337"/>
                <a:gd name="T20" fmla="*/ 945 w 1245"/>
                <a:gd name="T21" fmla="*/ 208 h 1337"/>
                <a:gd name="T22" fmla="*/ 1245 w 1245"/>
                <a:gd name="T23" fmla="*/ 1014 h 1337"/>
                <a:gd name="T24" fmla="*/ 1153 w 1245"/>
                <a:gd name="T25" fmla="*/ 1037 h 1337"/>
                <a:gd name="T26" fmla="*/ 323 w 1245"/>
                <a:gd name="T27" fmla="*/ 462 h 1337"/>
                <a:gd name="T28" fmla="*/ 484 w 1245"/>
                <a:gd name="T29" fmla="*/ 1107 h 1337"/>
                <a:gd name="T30" fmla="*/ 600 w 1245"/>
                <a:gd name="T31" fmla="*/ 1176 h 1337"/>
                <a:gd name="T32" fmla="*/ 692 w 1245"/>
                <a:gd name="T33" fmla="*/ 1153 h 1337"/>
                <a:gd name="T34" fmla="*/ 692 w 1245"/>
                <a:gd name="T35" fmla="*/ 1153 h 1337"/>
                <a:gd name="T36" fmla="*/ 692 w 1245"/>
                <a:gd name="T37" fmla="*/ 1153 h 1337"/>
                <a:gd name="T38" fmla="*/ 346 w 1245"/>
                <a:gd name="T39" fmla="*/ 1337 h 1337"/>
                <a:gd name="T40" fmla="*/ 323 w 1245"/>
                <a:gd name="T41" fmla="*/ 1245 h 1337"/>
                <a:gd name="T42" fmla="*/ 508 w 1245"/>
                <a:gd name="T43" fmla="*/ 1199 h 1337"/>
                <a:gd name="T44" fmla="*/ 484 w 1245"/>
                <a:gd name="T45" fmla="*/ 1107 h 1337"/>
                <a:gd name="T46" fmla="*/ 230 w 1245"/>
                <a:gd name="T47" fmla="*/ 485 h 1337"/>
                <a:gd name="T48" fmla="*/ 207 w 1245"/>
                <a:gd name="T49" fmla="*/ 393 h 1337"/>
                <a:gd name="T50" fmla="*/ 115 w 1245"/>
                <a:gd name="T51" fmla="*/ 416 h 1337"/>
                <a:gd name="T52" fmla="*/ 23 w 1245"/>
                <a:gd name="T53" fmla="*/ 439 h 1337"/>
                <a:gd name="T54" fmla="*/ 0 w 1245"/>
                <a:gd name="T55" fmla="*/ 347 h 1337"/>
                <a:gd name="T56" fmla="*/ 369 w 1245"/>
                <a:gd name="T57" fmla="*/ 254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5" h="1337">
                  <a:moveTo>
                    <a:pt x="369" y="254"/>
                  </a:moveTo>
                  <a:cubicBezTo>
                    <a:pt x="1061" y="668"/>
                    <a:pt x="1061" y="668"/>
                    <a:pt x="1061" y="668"/>
                  </a:cubicBezTo>
                  <a:cubicBezTo>
                    <a:pt x="853" y="231"/>
                    <a:pt x="853" y="231"/>
                    <a:pt x="853" y="231"/>
                  </a:cubicBezTo>
                  <a:cubicBezTo>
                    <a:pt x="830" y="139"/>
                    <a:pt x="830" y="139"/>
                    <a:pt x="830" y="139"/>
                  </a:cubicBezTo>
                  <a:cubicBezTo>
                    <a:pt x="738" y="162"/>
                    <a:pt x="738" y="162"/>
                    <a:pt x="645" y="185"/>
                  </a:cubicBezTo>
                  <a:cubicBezTo>
                    <a:pt x="645" y="185"/>
                    <a:pt x="645" y="185"/>
                    <a:pt x="645" y="185"/>
                  </a:cubicBezTo>
                  <a:cubicBezTo>
                    <a:pt x="991" y="0"/>
                    <a:pt x="991" y="0"/>
                    <a:pt x="991" y="0"/>
                  </a:cubicBezTo>
                  <a:cubicBezTo>
                    <a:pt x="1014" y="92"/>
                    <a:pt x="1014" y="92"/>
                    <a:pt x="1014" y="92"/>
                  </a:cubicBezTo>
                  <a:cubicBezTo>
                    <a:pt x="922" y="115"/>
                    <a:pt x="922" y="115"/>
                    <a:pt x="922" y="115"/>
                  </a:cubicBezTo>
                  <a:cubicBezTo>
                    <a:pt x="922" y="115"/>
                    <a:pt x="922" y="115"/>
                    <a:pt x="922" y="115"/>
                  </a:cubicBezTo>
                  <a:cubicBezTo>
                    <a:pt x="945" y="208"/>
                    <a:pt x="945" y="208"/>
                    <a:pt x="945" y="208"/>
                  </a:cubicBezTo>
                  <a:cubicBezTo>
                    <a:pt x="1245" y="1014"/>
                    <a:pt x="1245" y="1014"/>
                    <a:pt x="1245" y="1014"/>
                  </a:cubicBezTo>
                  <a:cubicBezTo>
                    <a:pt x="1153" y="1037"/>
                    <a:pt x="1153" y="1037"/>
                    <a:pt x="1153" y="1037"/>
                  </a:cubicBezTo>
                  <a:cubicBezTo>
                    <a:pt x="323" y="462"/>
                    <a:pt x="323" y="462"/>
                    <a:pt x="323" y="462"/>
                  </a:cubicBezTo>
                  <a:cubicBezTo>
                    <a:pt x="484" y="1107"/>
                    <a:pt x="484" y="1107"/>
                    <a:pt x="484" y="1107"/>
                  </a:cubicBezTo>
                  <a:cubicBezTo>
                    <a:pt x="600" y="1176"/>
                    <a:pt x="600" y="1176"/>
                    <a:pt x="600" y="1176"/>
                  </a:cubicBezTo>
                  <a:cubicBezTo>
                    <a:pt x="600" y="1176"/>
                    <a:pt x="600" y="1176"/>
                    <a:pt x="692" y="1153"/>
                  </a:cubicBezTo>
                  <a:cubicBezTo>
                    <a:pt x="692" y="1153"/>
                    <a:pt x="692" y="1153"/>
                    <a:pt x="692" y="1153"/>
                  </a:cubicBezTo>
                  <a:cubicBezTo>
                    <a:pt x="692" y="1153"/>
                    <a:pt x="692" y="1153"/>
                    <a:pt x="692" y="1153"/>
                  </a:cubicBezTo>
                  <a:cubicBezTo>
                    <a:pt x="346" y="1337"/>
                    <a:pt x="346" y="1337"/>
                    <a:pt x="346" y="1337"/>
                  </a:cubicBezTo>
                  <a:cubicBezTo>
                    <a:pt x="323" y="1245"/>
                    <a:pt x="323" y="1245"/>
                    <a:pt x="323" y="1245"/>
                  </a:cubicBezTo>
                  <a:cubicBezTo>
                    <a:pt x="415" y="1222"/>
                    <a:pt x="415" y="1222"/>
                    <a:pt x="508" y="1199"/>
                  </a:cubicBezTo>
                  <a:cubicBezTo>
                    <a:pt x="484" y="1107"/>
                    <a:pt x="484" y="1107"/>
                    <a:pt x="484" y="1107"/>
                  </a:cubicBezTo>
                  <a:cubicBezTo>
                    <a:pt x="230" y="485"/>
                    <a:pt x="230" y="485"/>
                    <a:pt x="230" y="485"/>
                  </a:cubicBezTo>
                  <a:cubicBezTo>
                    <a:pt x="207" y="393"/>
                    <a:pt x="207" y="393"/>
                    <a:pt x="207" y="393"/>
                  </a:cubicBezTo>
                  <a:cubicBezTo>
                    <a:pt x="115" y="416"/>
                    <a:pt x="115" y="416"/>
                    <a:pt x="115" y="416"/>
                  </a:cubicBezTo>
                  <a:cubicBezTo>
                    <a:pt x="115" y="416"/>
                    <a:pt x="115" y="416"/>
                    <a:pt x="23" y="439"/>
                  </a:cubicBezTo>
                  <a:cubicBezTo>
                    <a:pt x="0" y="347"/>
                    <a:pt x="0" y="347"/>
                    <a:pt x="0" y="347"/>
                  </a:cubicBezTo>
                  <a:lnTo>
                    <a:pt x="369" y="2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27"/>
            <p:cNvSpPr/>
            <p:nvPr/>
          </p:nvSpPr>
          <p:spPr bwMode="auto">
            <a:xfrm>
              <a:off x="-3168650" y="1209675"/>
              <a:ext cx="342900" cy="404813"/>
            </a:xfrm>
            <a:custGeom>
              <a:avLst/>
              <a:gdLst>
                <a:gd name="T0" fmla="*/ 923 w 923"/>
                <a:gd name="T1" fmla="*/ 760 h 1083"/>
                <a:gd name="T2" fmla="*/ 923 w 923"/>
                <a:gd name="T3" fmla="*/ 760 h 1083"/>
                <a:gd name="T4" fmla="*/ 508 w 923"/>
                <a:gd name="T5" fmla="*/ 1060 h 1083"/>
                <a:gd name="T6" fmla="*/ 416 w 923"/>
                <a:gd name="T7" fmla="*/ 1083 h 1083"/>
                <a:gd name="T8" fmla="*/ 508 w 923"/>
                <a:gd name="T9" fmla="*/ 1060 h 1083"/>
                <a:gd name="T10" fmla="*/ 485 w 923"/>
                <a:gd name="T11" fmla="*/ 968 h 1083"/>
                <a:gd name="T12" fmla="*/ 577 w 923"/>
                <a:gd name="T13" fmla="*/ 945 h 1083"/>
                <a:gd name="T14" fmla="*/ 462 w 923"/>
                <a:gd name="T15" fmla="*/ 876 h 1083"/>
                <a:gd name="T16" fmla="*/ 208 w 923"/>
                <a:gd name="T17" fmla="*/ 254 h 1083"/>
                <a:gd name="T18" fmla="*/ 92 w 923"/>
                <a:gd name="T19" fmla="*/ 185 h 1083"/>
                <a:gd name="T20" fmla="*/ 92 w 923"/>
                <a:gd name="T21" fmla="*/ 185 h 1083"/>
                <a:gd name="T22" fmla="*/ 0 w 923"/>
                <a:gd name="T23" fmla="*/ 208 h 1083"/>
                <a:gd name="T24" fmla="*/ 0 w 923"/>
                <a:gd name="T25" fmla="*/ 208 h 1083"/>
                <a:gd name="T26" fmla="*/ 0 w 923"/>
                <a:gd name="T27" fmla="*/ 208 h 1083"/>
                <a:gd name="T28" fmla="*/ 438 w 923"/>
                <a:gd name="T29" fmla="*/ 0 h 1083"/>
                <a:gd name="T30" fmla="*/ 438 w 923"/>
                <a:gd name="T31" fmla="*/ 0 h 1083"/>
                <a:gd name="T32" fmla="*/ 438 w 923"/>
                <a:gd name="T33" fmla="*/ 0 h 1083"/>
                <a:gd name="T34" fmla="*/ 346 w 923"/>
                <a:gd name="T35" fmla="*/ 24 h 1083"/>
                <a:gd name="T36" fmla="*/ 369 w 923"/>
                <a:gd name="T37" fmla="*/ 116 h 1083"/>
                <a:gd name="T38" fmla="*/ 392 w 923"/>
                <a:gd name="T39" fmla="*/ 208 h 1083"/>
                <a:gd name="T40" fmla="*/ 715 w 923"/>
                <a:gd name="T41" fmla="*/ 714 h 1083"/>
                <a:gd name="T42" fmla="*/ 738 w 923"/>
                <a:gd name="T43" fmla="*/ 806 h 1083"/>
                <a:gd name="T44" fmla="*/ 831 w 923"/>
                <a:gd name="T45" fmla="*/ 783 h 1083"/>
                <a:gd name="T46" fmla="*/ 831 w 923"/>
                <a:gd name="T47" fmla="*/ 783 h 1083"/>
                <a:gd name="T48" fmla="*/ 923 w 923"/>
                <a:gd name="T49" fmla="*/ 76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3" h="1083">
                  <a:moveTo>
                    <a:pt x="923" y="760"/>
                  </a:moveTo>
                  <a:cubicBezTo>
                    <a:pt x="923" y="760"/>
                    <a:pt x="923" y="760"/>
                    <a:pt x="923" y="760"/>
                  </a:cubicBezTo>
                  <a:cubicBezTo>
                    <a:pt x="508" y="1060"/>
                    <a:pt x="508" y="1060"/>
                    <a:pt x="508" y="1060"/>
                  </a:cubicBezTo>
                  <a:cubicBezTo>
                    <a:pt x="416" y="1083"/>
                    <a:pt x="416" y="1083"/>
                    <a:pt x="416" y="1083"/>
                  </a:cubicBezTo>
                  <a:cubicBezTo>
                    <a:pt x="508" y="1060"/>
                    <a:pt x="508" y="1060"/>
                    <a:pt x="508" y="1060"/>
                  </a:cubicBezTo>
                  <a:cubicBezTo>
                    <a:pt x="485" y="968"/>
                    <a:pt x="485" y="968"/>
                    <a:pt x="485" y="968"/>
                  </a:cubicBezTo>
                  <a:cubicBezTo>
                    <a:pt x="577" y="945"/>
                    <a:pt x="577" y="945"/>
                    <a:pt x="577" y="945"/>
                  </a:cubicBezTo>
                  <a:cubicBezTo>
                    <a:pt x="577" y="945"/>
                    <a:pt x="554" y="853"/>
                    <a:pt x="462" y="876"/>
                  </a:cubicBezTo>
                  <a:cubicBezTo>
                    <a:pt x="208" y="254"/>
                    <a:pt x="208" y="254"/>
                    <a:pt x="208" y="254"/>
                  </a:cubicBezTo>
                  <a:cubicBezTo>
                    <a:pt x="115" y="277"/>
                    <a:pt x="115" y="277"/>
                    <a:pt x="92" y="185"/>
                  </a:cubicBezTo>
                  <a:cubicBezTo>
                    <a:pt x="92" y="185"/>
                    <a:pt x="92" y="185"/>
                    <a:pt x="92" y="185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69" y="116"/>
                    <a:pt x="369" y="116"/>
                    <a:pt x="369" y="116"/>
                  </a:cubicBezTo>
                  <a:cubicBezTo>
                    <a:pt x="369" y="116"/>
                    <a:pt x="369" y="116"/>
                    <a:pt x="392" y="208"/>
                  </a:cubicBezTo>
                  <a:cubicBezTo>
                    <a:pt x="715" y="714"/>
                    <a:pt x="715" y="714"/>
                    <a:pt x="715" y="714"/>
                  </a:cubicBezTo>
                  <a:cubicBezTo>
                    <a:pt x="738" y="806"/>
                    <a:pt x="738" y="806"/>
                    <a:pt x="738" y="806"/>
                  </a:cubicBezTo>
                  <a:cubicBezTo>
                    <a:pt x="738" y="806"/>
                    <a:pt x="738" y="806"/>
                    <a:pt x="831" y="783"/>
                  </a:cubicBezTo>
                  <a:cubicBezTo>
                    <a:pt x="831" y="783"/>
                    <a:pt x="831" y="783"/>
                    <a:pt x="831" y="783"/>
                  </a:cubicBezTo>
                  <a:lnTo>
                    <a:pt x="923" y="7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28"/>
            <p:cNvSpPr/>
            <p:nvPr/>
          </p:nvSpPr>
          <p:spPr bwMode="auto">
            <a:xfrm>
              <a:off x="-3040063" y="960438"/>
              <a:ext cx="403225" cy="412750"/>
            </a:xfrm>
            <a:custGeom>
              <a:avLst/>
              <a:gdLst>
                <a:gd name="T0" fmla="*/ 807 w 1084"/>
                <a:gd name="T1" fmla="*/ 0 h 1106"/>
                <a:gd name="T2" fmla="*/ 830 w 1084"/>
                <a:gd name="T3" fmla="*/ 93 h 1106"/>
                <a:gd name="T4" fmla="*/ 830 w 1084"/>
                <a:gd name="T5" fmla="*/ 93 h 1106"/>
                <a:gd name="T6" fmla="*/ 899 w 1084"/>
                <a:gd name="T7" fmla="*/ 369 h 1106"/>
                <a:gd name="T8" fmla="*/ 1084 w 1084"/>
                <a:gd name="T9" fmla="*/ 1106 h 1106"/>
                <a:gd name="T10" fmla="*/ 1084 w 1084"/>
                <a:gd name="T11" fmla="*/ 1106 h 1106"/>
                <a:gd name="T12" fmla="*/ 300 w 1084"/>
                <a:gd name="T13" fmla="*/ 715 h 1106"/>
                <a:gd name="T14" fmla="*/ 92 w 1084"/>
                <a:gd name="T15" fmla="*/ 669 h 1106"/>
                <a:gd name="T16" fmla="*/ 0 w 1084"/>
                <a:gd name="T17" fmla="*/ 693 h 1106"/>
                <a:gd name="T18" fmla="*/ 0 w 1084"/>
                <a:gd name="T19" fmla="*/ 693 h 1106"/>
                <a:gd name="T20" fmla="*/ 415 w 1084"/>
                <a:gd name="T21" fmla="*/ 393 h 1106"/>
                <a:gd name="T22" fmla="*/ 415 w 1084"/>
                <a:gd name="T23" fmla="*/ 393 h 1106"/>
                <a:gd name="T24" fmla="*/ 415 w 1084"/>
                <a:gd name="T25" fmla="*/ 393 h 1106"/>
                <a:gd name="T26" fmla="*/ 346 w 1084"/>
                <a:gd name="T27" fmla="*/ 508 h 1106"/>
                <a:gd name="T28" fmla="*/ 346 w 1084"/>
                <a:gd name="T29" fmla="*/ 508 h 1106"/>
                <a:gd name="T30" fmla="*/ 346 w 1084"/>
                <a:gd name="T31" fmla="*/ 508 h 1106"/>
                <a:gd name="T32" fmla="*/ 461 w 1084"/>
                <a:gd name="T33" fmla="*/ 577 h 1106"/>
                <a:gd name="T34" fmla="*/ 922 w 1084"/>
                <a:gd name="T35" fmla="*/ 853 h 1106"/>
                <a:gd name="T36" fmla="*/ 807 w 1084"/>
                <a:gd name="T37" fmla="*/ 392 h 1106"/>
                <a:gd name="T38" fmla="*/ 784 w 1084"/>
                <a:gd name="T39" fmla="*/ 300 h 1106"/>
                <a:gd name="T40" fmla="*/ 761 w 1084"/>
                <a:gd name="T41" fmla="*/ 208 h 1106"/>
                <a:gd name="T42" fmla="*/ 761 w 1084"/>
                <a:gd name="T43" fmla="*/ 208 h 1106"/>
                <a:gd name="T44" fmla="*/ 669 w 1084"/>
                <a:gd name="T45" fmla="*/ 231 h 1106"/>
                <a:gd name="T46" fmla="*/ 576 w 1084"/>
                <a:gd name="T47" fmla="*/ 254 h 1106"/>
                <a:gd name="T48" fmla="*/ 576 w 1084"/>
                <a:gd name="T49" fmla="*/ 254 h 1106"/>
                <a:gd name="T50" fmla="*/ 807 w 1084"/>
                <a:gd name="T51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84" h="1106">
                  <a:moveTo>
                    <a:pt x="807" y="0"/>
                  </a:moveTo>
                  <a:cubicBezTo>
                    <a:pt x="830" y="93"/>
                    <a:pt x="830" y="93"/>
                    <a:pt x="830" y="93"/>
                  </a:cubicBezTo>
                  <a:cubicBezTo>
                    <a:pt x="830" y="93"/>
                    <a:pt x="830" y="93"/>
                    <a:pt x="830" y="93"/>
                  </a:cubicBezTo>
                  <a:cubicBezTo>
                    <a:pt x="853" y="185"/>
                    <a:pt x="853" y="185"/>
                    <a:pt x="899" y="369"/>
                  </a:cubicBezTo>
                  <a:cubicBezTo>
                    <a:pt x="1084" y="1106"/>
                    <a:pt x="1084" y="1106"/>
                    <a:pt x="1084" y="1106"/>
                  </a:cubicBezTo>
                  <a:cubicBezTo>
                    <a:pt x="1084" y="1106"/>
                    <a:pt x="1084" y="1106"/>
                    <a:pt x="1084" y="1106"/>
                  </a:cubicBezTo>
                  <a:cubicBezTo>
                    <a:pt x="300" y="715"/>
                    <a:pt x="300" y="715"/>
                    <a:pt x="300" y="715"/>
                  </a:cubicBezTo>
                  <a:cubicBezTo>
                    <a:pt x="208" y="738"/>
                    <a:pt x="184" y="646"/>
                    <a:pt x="92" y="669"/>
                  </a:cubicBezTo>
                  <a:cubicBezTo>
                    <a:pt x="92" y="669"/>
                    <a:pt x="92" y="669"/>
                    <a:pt x="0" y="693"/>
                  </a:cubicBezTo>
                  <a:cubicBezTo>
                    <a:pt x="0" y="693"/>
                    <a:pt x="0" y="693"/>
                    <a:pt x="0" y="693"/>
                  </a:cubicBezTo>
                  <a:cubicBezTo>
                    <a:pt x="415" y="393"/>
                    <a:pt x="415" y="393"/>
                    <a:pt x="415" y="393"/>
                  </a:cubicBezTo>
                  <a:cubicBezTo>
                    <a:pt x="415" y="393"/>
                    <a:pt x="415" y="393"/>
                    <a:pt x="415" y="393"/>
                  </a:cubicBezTo>
                  <a:cubicBezTo>
                    <a:pt x="415" y="393"/>
                    <a:pt x="415" y="393"/>
                    <a:pt x="415" y="393"/>
                  </a:cubicBezTo>
                  <a:cubicBezTo>
                    <a:pt x="323" y="416"/>
                    <a:pt x="346" y="508"/>
                    <a:pt x="346" y="508"/>
                  </a:cubicBezTo>
                  <a:cubicBezTo>
                    <a:pt x="346" y="508"/>
                    <a:pt x="346" y="508"/>
                    <a:pt x="346" y="508"/>
                  </a:cubicBezTo>
                  <a:cubicBezTo>
                    <a:pt x="346" y="508"/>
                    <a:pt x="346" y="508"/>
                    <a:pt x="346" y="508"/>
                  </a:cubicBezTo>
                  <a:cubicBezTo>
                    <a:pt x="369" y="600"/>
                    <a:pt x="461" y="577"/>
                    <a:pt x="461" y="577"/>
                  </a:cubicBezTo>
                  <a:cubicBezTo>
                    <a:pt x="922" y="853"/>
                    <a:pt x="922" y="853"/>
                    <a:pt x="922" y="853"/>
                  </a:cubicBezTo>
                  <a:cubicBezTo>
                    <a:pt x="807" y="392"/>
                    <a:pt x="807" y="392"/>
                    <a:pt x="807" y="392"/>
                  </a:cubicBezTo>
                  <a:cubicBezTo>
                    <a:pt x="784" y="300"/>
                    <a:pt x="784" y="300"/>
                    <a:pt x="784" y="300"/>
                  </a:cubicBezTo>
                  <a:cubicBezTo>
                    <a:pt x="761" y="208"/>
                    <a:pt x="761" y="208"/>
                    <a:pt x="761" y="208"/>
                  </a:cubicBezTo>
                  <a:cubicBezTo>
                    <a:pt x="761" y="208"/>
                    <a:pt x="761" y="208"/>
                    <a:pt x="761" y="208"/>
                  </a:cubicBezTo>
                  <a:cubicBezTo>
                    <a:pt x="669" y="231"/>
                    <a:pt x="669" y="231"/>
                    <a:pt x="669" y="231"/>
                  </a:cubicBezTo>
                  <a:cubicBezTo>
                    <a:pt x="669" y="231"/>
                    <a:pt x="669" y="231"/>
                    <a:pt x="576" y="254"/>
                  </a:cubicBezTo>
                  <a:cubicBezTo>
                    <a:pt x="576" y="254"/>
                    <a:pt x="576" y="254"/>
                    <a:pt x="576" y="254"/>
                  </a:cubicBezTo>
                  <a:lnTo>
                    <a:pt x="8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29"/>
            <p:cNvSpPr/>
            <p:nvPr/>
          </p:nvSpPr>
          <p:spPr bwMode="auto">
            <a:xfrm>
              <a:off x="-2765425" y="736600"/>
              <a:ext cx="498475" cy="481013"/>
            </a:xfrm>
            <a:custGeom>
              <a:avLst/>
              <a:gdLst>
                <a:gd name="T0" fmla="*/ 322 w 1337"/>
                <a:gd name="T1" fmla="*/ 438 h 1290"/>
                <a:gd name="T2" fmla="*/ 576 w 1337"/>
                <a:gd name="T3" fmla="*/ 668 h 1290"/>
                <a:gd name="T4" fmla="*/ 576 w 1337"/>
                <a:gd name="T5" fmla="*/ 668 h 1290"/>
                <a:gd name="T6" fmla="*/ 622 w 1337"/>
                <a:gd name="T7" fmla="*/ 461 h 1290"/>
                <a:gd name="T8" fmla="*/ 507 w 1337"/>
                <a:gd name="T9" fmla="*/ 392 h 1290"/>
                <a:gd name="T10" fmla="*/ 599 w 1337"/>
                <a:gd name="T11" fmla="*/ 369 h 1290"/>
                <a:gd name="T12" fmla="*/ 968 w 1337"/>
                <a:gd name="T13" fmla="*/ 668 h 1290"/>
                <a:gd name="T14" fmla="*/ 968 w 1337"/>
                <a:gd name="T15" fmla="*/ 668 h 1290"/>
                <a:gd name="T16" fmla="*/ 853 w 1337"/>
                <a:gd name="T17" fmla="*/ 599 h 1290"/>
                <a:gd name="T18" fmla="*/ 761 w 1337"/>
                <a:gd name="T19" fmla="*/ 622 h 1290"/>
                <a:gd name="T20" fmla="*/ 668 w 1337"/>
                <a:gd name="T21" fmla="*/ 645 h 1290"/>
                <a:gd name="T22" fmla="*/ 922 w 1337"/>
                <a:gd name="T23" fmla="*/ 875 h 1290"/>
                <a:gd name="T24" fmla="*/ 922 w 1337"/>
                <a:gd name="T25" fmla="*/ 875 h 1290"/>
                <a:gd name="T26" fmla="*/ 1014 w 1337"/>
                <a:gd name="T27" fmla="*/ 852 h 1290"/>
                <a:gd name="T28" fmla="*/ 1014 w 1337"/>
                <a:gd name="T29" fmla="*/ 852 h 1290"/>
                <a:gd name="T30" fmla="*/ 1107 w 1337"/>
                <a:gd name="T31" fmla="*/ 829 h 1290"/>
                <a:gd name="T32" fmla="*/ 1153 w 1337"/>
                <a:gd name="T33" fmla="*/ 621 h 1290"/>
                <a:gd name="T34" fmla="*/ 1083 w 1337"/>
                <a:gd name="T35" fmla="*/ 345 h 1290"/>
                <a:gd name="T36" fmla="*/ 1083 w 1337"/>
                <a:gd name="T37" fmla="*/ 345 h 1290"/>
                <a:gd name="T38" fmla="*/ 1337 w 1337"/>
                <a:gd name="T39" fmla="*/ 575 h 1290"/>
                <a:gd name="T40" fmla="*/ 830 w 1337"/>
                <a:gd name="T41" fmla="*/ 1290 h 1290"/>
                <a:gd name="T42" fmla="*/ 807 w 1337"/>
                <a:gd name="T43" fmla="*/ 1198 h 1290"/>
                <a:gd name="T44" fmla="*/ 807 w 1337"/>
                <a:gd name="T45" fmla="*/ 1198 h 1290"/>
                <a:gd name="T46" fmla="*/ 807 w 1337"/>
                <a:gd name="T47" fmla="*/ 1198 h 1290"/>
                <a:gd name="T48" fmla="*/ 784 w 1337"/>
                <a:gd name="T49" fmla="*/ 1106 h 1290"/>
                <a:gd name="T50" fmla="*/ 761 w 1337"/>
                <a:gd name="T51" fmla="*/ 1013 h 1290"/>
                <a:gd name="T52" fmla="*/ 184 w 1337"/>
                <a:gd name="T53" fmla="*/ 668 h 1290"/>
                <a:gd name="T54" fmla="*/ 184 w 1337"/>
                <a:gd name="T55" fmla="*/ 668 h 1290"/>
                <a:gd name="T56" fmla="*/ 69 w 1337"/>
                <a:gd name="T57" fmla="*/ 599 h 1290"/>
                <a:gd name="T58" fmla="*/ 92 w 1337"/>
                <a:gd name="T59" fmla="*/ 692 h 1290"/>
                <a:gd name="T60" fmla="*/ 0 w 1337"/>
                <a:gd name="T61" fmla="*/ 715 h 1290"/>
                <a:gd name="T62" fmla="*/ 0 w 1337"/>
                <a:gd name="T63" fmla="*/ 715 h 1290"/>
                <a:gd name="T64" fmla="*/ 507 w 1337"/>
                <a:gd name="T65" fmla="*/ 0 h 1290"/>
                <a:gd name="T66" fmla="*/ 760 w 1337"/>
                <a:gd name="T67" fmla="*/ 230 h 1290"/>
                <a:gd name="T68" fmla="*/ 760 w 1337"/>
                <a:gd name="T69" fmla="*/ 230 h 1290"/>
                <a:gd name="T70" fmla="*/ 553 w 1337"/>
                <a:gd name="T71" fmla="*/ 184 h 1290"/>
                <a:gd name="T72" fmla="*/ 461 w 1337"/>
                <a:gd name="T73" fmla="*/ 207 h 1290"/>
                <a:gd name="T74" fmla="*/ 299 w 1337"/>
                <a:gd name="T75" fmla="*/ 346 h 1290"/>
                <a:gd name="T76" fmla="*/ 322 w 1337"/>
                <a:gd name="T77" fmla="*/ 438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37" h="1290">
                  <a:moveTo>
                    <a:pt x="322" y="438"/>
                  </a:moveTo>
                  <a:cubicBezTo>
                    <a:pt x="576" y="668"/>
                    <a:pt x="576" y="668"/>
                    <a:pt x="576" y="668"/>
                  </a:cubicBezTo>
                  <a:cubicBezTo>
                    <a:pt x="576" y="668"/>
                    <a:pt x="576" y="668"/>
                    <a:pt x="576" y="668"/>
                  </a:cubicBezTo>
                  <a:cubicBezTo>
                    <a:pt x="645" y="553"/>
                    <a:pt x="645" y="553"/>
                    <a:pt x="622" y="461"/>
                  </a:cubicBezTo>
                  <a:cubicBezTo>
                    <a:pt x="622" y="461"/>
                    <a:pt x="599" y="369"/>
                    <a:pt x="507" y="392"/>
                  </a:cubicBezTo>
                  <a:cubicBezTo>
                    <a:pt x="599" y="369"/>
                    <a:pt x="599" y="369"/>
                    <a:pt x="599" y="369"/>
                  </a:cubicBezTo>
                  <a:cubicBezTo>
                    <a:pt x="968" y="668"/>
                    <a:pt x="968" y="668"/>
                    <a:pt x="968" y="668"/>
                  </a:cubicBezTo>
                  <a:cubicBezTo>
                    <a:pt x="968" y="668"/>
                    <a:pt x="968" y="668"/>
                    <a:pt x="968" y="668"/>
                  </a:cubicBezTo>
                  <a:cubicBezTo>
                    <a:pt x="853" y="599"/>
                    <a:pt x="853" y="599"/>
                    <a:pt x="853" y="599"/>
                  </a:cubicBezTo>
                  <a:cubicBezTo>
                    <a:pt x="761" y="622"/>
                    <a:pt x="761" y="622"/>
                    <a:pt x="761" y="622"/>
                  </a:cubicBezTo>
                  <a:cubicBezTo>
                    <a:pt x="668" y="645"/>
                    <a:pt x="668" y="645"/>
                    <a:pt x="668" y="645"/>
                  </a:cubicBezTo>
                  <a:cubicBezTo>
                    <a:pt x="922" y="875"/>
                    <a:pt x="922" y="875"/>
                    <a:pt x="922" y="875"/>
                  </a:cubicBezTo>
                  <a:cubicBezTo>
                    <a:pt x="922" y="875"/>
                    <a:pt x="922" y="875"/>
                    <a:pt x="922" y="875"/>
                  </a:cubicBezTo>
                  <a:cubicBezTo>
                    <a:pt x="1014" y="852"/>
                    <a:pt x="1014" y="852"/>
                    <a:pt x="1014" y="852"/>
                  </a:cubicBezTo>
                  <a:cubicBezTo>
                    <a:pt x="1014" y="852"/>
                    <a:pt x="1014" y="852"/>
                    <a:pt x="1014" y="852"/>
                  </a:cubicBezTo>
                  <a:cubicBezTo>
                    <a:pt x="1107" y="829"/>
                    <a:pt x="1107" y="829"/>
                    <a:pt x="1107" y="829"/>
                  </a:cubicBezTo>
                  <a:cubicBezTo>
                    <a:pt x="1084" y="737"/>
                    <a:pt x="1153" y="621"/>
                    <a:pt x="1153" y="621"/>
                  </a:cubicBezTo>
                  <a:cubicBezTo>
                    <a:pt x="1130" y="529"/>
                    <a:pt x="1107" y="437"/>
                    <a:pt x="1083" y="345"/>
                  </a:cubicBezTo>
                  <a:cubicBezTo>
                    <a:pt x="1083" y="345"/>
                    <a:pt x="1083" y="345"/>
                    <a:pt x="1083" y="345"/>
                  </a:cubicBezTo>
                  <a:cubicBezTo>
                    <a:pt x="1337" y="575"/>
                    <a:pt x="1337" y="575"/>
                    <a:pt x="1337" y="575"/>
                  </a:cubicBezTo>
                  <a:cubicBezTo>
                    <a:pt x="830" y="1290"/>
                    <a:pt x="830" y="1290"/>
                    <a:pt x="830" y="1290"/>
                  </a:cubicBezTo>
                  <a:cubicBezTo>
                    <a:pt x="807" y="1198"/>
                    <a:pt x="807" y="1198"/>
                    <a:pt x="807" y="1198"/>
                  </a:cubicBezTo>
                  <a:cubicBezTo>
                    <a:pt x="807" y="1198"/>
                    <a:pt x="807" y="1198"/>
                    <a:pt x="807" y="1198"/>
                  </a:cubicBezTo>
                  <a:cubicBezTo>
                    <a:pt x="807" y="1198"/>
                    <a:pt x="807" y="1198"/>
                    <a:pt x="807" y="1198"/>
                  </a:cubicBezTo>
                  <a:cubicBezTo>
                    <a:pt x="784" y="1106"/>
                    <a:pt x="784" y="1106"/>
                    <a:pt x="784" y="1106"/>
                  </a:cubicBezTo>
                  <a:cubicBezTo>
                    <a:pt x="784" y="1106"/>
                    <a:pt x="784" y="1106"/>
                    <a:pt x="761" y="1013"/>
                  </a:cubicBezTo>
                  <a:cubicBezTo>
                    <a:pt x="184" y="668"/>
                    <a:pt x="184" y="668"/>
                    <a:pt x="184" y="668"/>
                  </a:cubicBezTo>
                  <a:cubicBezTo>
                    <a:pt x="184" y="668"/>
                    <a:pt x="184" y="668"/>
                    <a:pt x="184" y="668"/>
                  </a:cubicBezTo>
                  <a:cubicBezTo>
                    <a:pt x="161" y="576"/>
                    <a:pt x="161" y="576"/>
                    <a:pt x="69" y="599"/>
                  </a:cubicBezTo>
                  <a:cubicBezTo>
                    <a:pt x="92" y="692"/>
                    <a:pt x="92" y="692"/>
                    <a:pt x="92" y="692"/>
                  </a:cubicBezTo>
                  <a:cubicBezTo>
                    <a:pt x="0" y="715"/>
                    <a:pt x="0" y="715"/>
                    <a:pt x="0" y="715"/>
                  </a:cubicBezTo>
                  <a:cubicBezTo>
                    <a:pt x="0" y="715"/>
                    <a:pt x="0" y="715"/>
                    <a:pt x="0" y="715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760" y="230"/>
                    <a:pt x="760" y="230"/>
                    <a:pt x="760" y="230"/>
                  </a:cubicBezTo>
                  <a:cubicBezTo>
                    <a:pt x="760" y="230"/>
                    <a:pt x="760" y="230"/>
                    <a:pt x="760" y="230"/>
                  </a:cubicBezTo>
                  <a:cubicBezTo>
                    <a:pt x="645" y="161"/>
                    <a:pt x="553" y="184"/>
                    <a:pt x="553" y="184"/>
                  </a:cubicBezTo>
                  <a:cubicBezTo>
                    <a:pt x="461" y="207"/>
                    <a:pt x="461" y="207"/>
                    <a:pt x="461" y="207"/>
                  </a:cubicBezTo>
                  <a:cubicBezTo>
                    <a:pt x="368" y="231"/>
                    <a:pt x="391" y="323"/>
                    <a:pt x="299" y="346"/>
                  </a:cubicBezTo>
                  <a:lnTo>
                    <a:pt x="322" y="4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30"/>
            <p:cNvSpPr>
              <a:spLocks noEditPoints="1"/>
            </p:cNvSpPr>
            <p:nvPr/>
          </p:nvSpPr>
          <p:spPr bwMode="auto">
            <a:xfrm>
              <a:off x="-2576513" y="461963"/>
              <a:ext cx="490538" cy="412750"/>
            </a:xfrm>
            <a:custGeom>
              <a:avLst/>
              <a:gdLst>
                <a:gd name="T0" fmla="*/ 645 w 1314"/>
                <a:gd name="T1" fmla="*/ 576 h 1106"/>
                <a:gd name="T2" fmla="*/ 876 w 1314"/>
                <a:gd name="T3" fmla="*/ 714 h 1106"/>
                <a:gd name="T4" fmla="*/ 991 w 1314"/>
                <a:gd name="T5" fmla="*/ 783 h 1106"/>
                <a:gd name="T6" fmla="*/ 1060 w 1314"/>
                <a:gd name="T7" fmla="*/ 668 h 1106"/>
                <a:gd name="T8" fmla="*/ 1060 w 1314"/>
                <a:gd name="T9" fmla="*/ 668 h 1106"/>
                <a:gd name="T10" fmla="*/ 1153 w 1314"/>
                <a:gd name="T11" fmla="*/ 645 h 1106"/>
                <a:gd name="T12" fmla="*/ 968 w 1314"/>
                <a:gd name="T13" fmla="*/ 1082 h 1106"/>
                <a:gd name="T14" fmla="*/ 876 w 1314"/>
                <a:gd name="T15" fmla="*/ 1106 h 1106"/>
                <a:gd name="T16" fmla="*/ 945 w 1314"/>
                <a:gd name="T17" fmla="*/ 990 h 1106"/>
                <a:gd name="T18" fmla="*/ 945 w 1314"/>
                <a:gd name="T19" fmla="*/ 990 h 1106"/>
                <a:gd name="T20" fmla="*/ 830 w 1314"/>
                <a:gd name="T21" fmla="*/ 921 h 1106"/>
                <a:gd name="T22" fmla="*/ 184 w 1314"/>
                <a:gd name="T23" fmla="*/ 692 h 1106"/>
                <a:gd name="T24" fmla="*/ 184 w 1314"/>
                <a:gd name="T25" fmla="*/ 692 h 1106"/>
                <a:gd name="T26" fmla="*/ 92 w 1314"/>
                <a:gd name="T27" fmla="*/ 715 h 1106"/>
                <a:gd name="T28" fmla="*/ 0 w 1314"/>
                <a:gd name="T29" fmla="*/ 738 h 1106"/>
                <a:gd name="T30" fmla="*/ 0 w 1314"/>
                <a:gd name="T31" fmla="*/ 738 h 1106"/>
                <a:gd name="T32" fmla="*/ 184 w 1314"/>
                <a:gd name="T33" fmla="*/ 300 h 1106"/>
                <a:gd name="T34" fmla="*/ 322 w 1314"/>
                <a:gd name="T35" fmla="*/ 69 h 1106"/>
                <a:gd name="T36" fmla="*/ 414 w 1314"/>
                <a:gd name="T37" fmla="*/ 46 h 1106"/>
                <a:gd name="T38" fmla="*/ 599 w 1314"/>
                <a:gd name="T39" fmla="*/ 0 h 1106"/>
                <a:gd name="T40" fmla="*/ 737 w 1314"/>
                <a:gd name="T41" fmla="*/ 161 h 1106"/>
                <a:gd name="T42" fmla="*/ 784 w 1314"/>
                <a:gd name="T43" fmla="*/ 345 h 1106"/>
                <a:gd name="T44" fmla="*/ 1129 w 1314"/>
                <a:gd name="T45" fmla="*/ 161 h 1106"/>
                <a:gd name="T46" fmla="*/ 1222 w 1314"/>
                <a:gd name="T47" fmla="*/ 138 h 1106"/>
                <a:gd name="T48" fmla="*/ 1314 w 1314"/>
                <a:gd name="T49" fmla="*/ 115 h 1106"/>
                <a:gd name="T50" fmla="*/ 1314 w 1314"/>
                <a:gd name="T51" fmla="*/ 115 h 1106"/>
                <a:gd name="T52" fmla="*/ 1199 w 1314"/>
                <a:gd name="T53" fmla="*/ 437 h 1106"/>
                <a:gd name="T54" fmla="*/ 645 w 1314"/>
                <a:gd name="T55" fmla="*/ 576 h 1106"/>
                <a:gd name="T56" fmla="*/ 207 w 1314"/>
                <a:gd name="T57" fmla="*/ 392 h 1106"/>
                <a:gd name="T58" fmla="*/ 207 w 1314"/>
                <a:gd name="T59" fmla="*/ 392 h 1106"/>
                <a:gd name="T60" fmla="*/ 645 w 1314"/>
                <a:gd name="T61" fmla="*/ 576 h 1106"/>
                <a:gd name="T62" fmla="*/ 645 w 1314"/>
                <a:gd name="T63" fmla="*/ 576 h 1106"/>
                <a:gd name="T64" fmla="*/ 691 w 1314"/>
                <a:gd name="T65" fmla="*/ 369 h 1106"/>
                <a:gd name="T66" fmla="*/ 576 w 1314"/>
                <a:gd name="T67" fmla="*/ 300 h 1106"/>
                <a:gd name="T68" fmla="*/ 553 w 1314"/>
                <a:gd name="T69" fmla="*/ 207 h 1106"/>
                <a:gd name="T70" fmla="*/ 368 w 1314"/>
                <a:gd name="T71" fmla="*/ 254 h 1106"/>
                <a:gd name="T72" fmla="*/ 207 w 1314"/>
                <a:gd name="T73" fmla="*/ 392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14" h="1106">
                  <a:moveTo>
                    <a:pt x="645" y="576"/>
                  </a:moveTo>
                  <a:cubicBezTo>
                    <a:pt x="876" y="714"/>
                    <a:pt x="876" y="714"/>
                    <a:pt x="876" y="714"/>
                  </a:cubicBezTo>
                  <a:cubicBezTo>
                    <a:pt x="968" y="691"/>
                    <a:pt x="968" y="691"/>
                    <a:pt x="991" y="783"/>
                  </a:cubicBezTo>
                  <a:cubicBezTo>
                    <a:pt x="991" y="783"/>
                    <a:pt x="1083" y="760"/>
                    <a:pt x="1060" y="668"/>
                  </a:cubicBezTo>
                  <a:cubicBezTo>
                    <a:pt x="1060" y="668"/>
                    <a:pt x="1060" y="668"/>
                    <a:pt x="1060" y="668"/>
                  </a:cubicBezTo>
                  <a:cubicBezTo>
                    <a:pt x="1153" y="645"/>
                    <a:pt x="1153" y="645"/>
                    <a:pt x="1153" y="645"/>
                  </a:cubicBezTo>
                  <a:cubicBezTo>
                    <a:pt x="968" y="1082"/>
                    <a:pt x="968" y="1082"/>
                    <a:pt x="968" y="1082"/>
                  </a:cubicBezTo>
                  <a:cubicBezTo>
                    <a:pt x="876" y="1106"/>
                    <a:pt x="876" y="1106"/>
                    <a:pt x="876" y="1106"/>
                  </a:cubicBezTo>
                  <a:cubicBezTo>
                    <a:pt x="968" y="1082"/>
                    <a:pt x="945" y="990"/>
                    <a:pt x="945" y="990"/>
                  </a:cubicBezTo>
                  <a:cubicBezTo>
                    <a:pt x="945" y="990"/>
                    <a:pt x="945" y="990"/>
                    <a:pt x="945" y="990"/>
                  </a:cubicBezTo>
                  <a:cubicBezTo>
                    <a:pt x="830" y="921"/>
                    <a:pt x="830" y="921"/>
                    <a:pt x="830" y="921"/>
                  </a:cubicBezTo>
                  <a:cubicBezTo>
                    <a:pt x="184" y="692"/>
                    <a:pt x="184" y="692"/>
                    <a:pt x="184" y="692"/>
                  </a:cubicBezTo>
                  <a:cubicBezTo>
                    <a:pt x="184" y="692"/>
                    <a:pt x="184" y="692"/>
                    <a:pt x="184" y="692"/>
                  </a:cubicBezTo>
                  <a:cubicBezTo>
                    <a:pt x="92" y="715"/>
                    <a:pt x="92" y="715"/>
                    <a:pt x="92" y="715"/>
                  </a:cubicBezTo>
                  <a:cubicBezTo>
                    <a:pt x="92" y="715"/>
                    <a:pt x="92" y="715"/>
                    <a:pt x="0" y="738"/>
                  </a:cubicBezTo>
                  <a:cubicBezTo>
                    <a:pt x="0" y="738"/>
                    <a:pt x="0" y="738"/>
                    <a:pt x="0" y="738"/>
                  </a:cubicBezTo>
                  <a:cubicBezTo>
                    <a:pt x="184" y="300"/>
                    <a:pt x="184" y="300"/>
                    <a:pt x="184" y="300"/>
                  </a:cubicBezTo>
                  <a:cubicBezTo>
                    <a:pt x="253" y="185"/>
                    <a:pt x="253" y="185"/>
                    <a:pt x="322" y="69"/>
                  </a:cubicBezTo>
                  <a:cubicBezTo>
                    <a:pt x="414" y="46"/>
                    <a:pt x="414" y="46"/>
                    <a:pt x="414" y="46"/>
                  </a:cubicBezTo>
                  <a:cubicBezTo>
                    <a:pt x="507" y="23"/>
                    <a:pt x="507" y="23"/>
                    <a:pt x="599" y="0"/>
                  </a:cubicBezTo>
                  <a:cubicBezTo>
                    <a:pt x="714" y="69"/>
                    <a:pt x="714" y="69"/>
                    <a:pt x="737" y="161"/>
                  </a:cubicBezTo>
                  <a:cubicBezTo>
                    <a:pt x="737" y="161"/>
                    <a:pt x="760" y="253"/>
                    <a:pt x="784" y="345"/>
                  </a:cubicBezTo>
                  <a:cubicBezTo>
                    <a:pt x="1129" y="161"/>
                    <a:pt x="1129" y="161"/>
                    <a:pt x="1129" y="161"/>
                  </a:cubicBezTo>
                  <a:cubicBezTo>
                    <a:pt x="1222" y="138"/>
                    <a:pt x="1222" y="138"/>
                    <a:pt x="1222" y="138"/>
                  </a:cubicBezTo>
                  <a:cubicBezTo>
                    <a:pt x="1314" y="115"/>
                    <a:pt x="1314" y="115"/>
                    <a:pt x="1314" y="115"/>
                  </a:cubicBezTo>
                  <a:cubicBezTo>
                    <a:pt x="1314" y="115"/>
                    <a:pt x="1314" y="115"/>
                    <a:pt x="1314" y="115"/>
                  </a:cubicBezTo>
                  <a:cubicBezTo>
                    <a:pt x="1199" y="437"/>
                    <a:pt x="1199" y="437"/>
                    <a:pt x="1199" y="437"/>
                  </a:cubicBezTo>
                  <a:cubicBezTo>
                    <a:pt x="645" y="576"/>
                    <a:pt x="645" y="576"/>
                    <a:pt x="645" y="576"/>
                  </a:cubicBezTo>
                  <a:close/>
                  <a:moveTo>
                    <a:pt x="207" y="392"/>
                  </a:moveTo>
                  <a:cubicBezTo>
                    <a:pt x="207" y="392"/>
                    <a:pt x="207" y="392"/>
                    <a:pt x="207" y="392"/>
                  </a:cubicBezTo>
                  <a:cubicBezTo>
                    <a:pt x="645" y="576"/>
                    <a:pt x="645" y="576"/>
                    <a:pt x="645" y="576"/>
                  </a:cubicBezTo>
                  <a:cubicBezTo>
                    <a:pt x="645" y="576"/>
                    <a:pt x="645" y="576"/>
                    <a:pt x="645" y="576"/>
                  </a:cubicBezTo>
                  <a:cubicBezTo>
                    <a:pt x="622" y="484"/>
                    <a:pt x="622" y="484"/>
                    <a:pt x="691" y="369"/>
                  </a:cubicBezTo>
                  <a:cubicBezTo>
                    <a:pt x="691" y="369"/>
                    <a:pt x="691" y="369"/>
                    <a:pt x="576" y="300"/>
                  </a:cubicBezTo>
                  <a:cubicBezTo>
                    <a:pt x="576" y="300"/>
                    <a:pt x="576" y="300"/>
                    <a:pt x="553" y="207"/>
                  </a:cubicBezTo>
                  <a:cubicBezTo>
                    <a:pt x="461" y="231"/>
                    <a:pt x="368" y="254"/>
                    <a:pt x="368" y="254"/>
                  </a:cubicBezTo>
                  <a:cubicBezTo>
                    <a:pt x="276" y="277"/>
                    <a:pt x="276" y="277"/>
                    <a:pt x="207" y="3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31"/>
            <p:cNvSpPr/>
            <p:nvPr/>
          </p:nvSpPr>
          <p:spPr bwMode="auto">
            <a:xfrm>
              <a:off x="-2455863" y="187325"/>
              <a:ext cx="403225" cy="282575"/>
            </a:xfrm>
            <a:custGeom>
              <a:avLst/>
              <a:gdLst>
                <a:gd name="T0" fmla="*/ 92 w 1084"/>
                <a:gd name="T1" fmla="*/ 0 h 759"/>
                <a:gd name="T2" fmla="*/ 392 w 1084"/>
                <a:gd name="T3" fmla="*/ 23 h 759"/>
                <a:gd name="T4" fmla="*/ 415 w 1084"/>
                <a:gd name="T5" fmla="*/ 115 h 759"/>
                <a:gd name="T6" fmla="*/ 230 w 1084"/>
                <a:gd name="T7" fmla="*/ 161 h 759"/>
                <a:gd name="T8" fmla="*/ 69 w 1084"/>
                <a:gd name="T9" fmla="*/ 300 h 759"/>
                <a:gd name="T10" fmla="*/ 115 w 1084"/>
                <a:gd name="T11" fmla="*/ 484 h 759"/>
                <a:gd name="T12" fmla="*/ 207 w 1084"/>
                <a:gd name="T13" fmla="*/ 461 h 759"/>
                <a:gd name="T14" fmla="*/ 300 w 1084"/>
                <a:gd name="T15" fmla="*/ 437 h 759"/>
                <a:gd name="T16" fmla="*/ 300 w 1084"/>
                <a:gd name="T17" fmla="*/ 437 h 759"/>
                <a:gd name="T18" fmla="*/ 461 w 1084"/>
                <a:gd name="T19" fmla="*/ 299 h 759"/>
                <a:gd name="T20" fmla="*/ 599 w 1084"/>
                <a:gd name="T21" fmla="*/ 69 h 759"/>
                <a:gd name="T22" fmla="*/ 784 w 1084"/>
                <a:gd name="T23" fmla="*/ 22 h 759"/>
                <a:gd name="T24" fmla="*/ 1015 w 1084"/>
                <a:gd name="T25" fmla="*/ 160 h 759"/>
                <a:gd name="T26" fmla="*/ 1084 w 1084"/>
                <a:gd name="T27" fmla="*/ 437 h 759"/>
                <a:gd name="T28" fmla="*/ 1015 w 1084"/>
                <a:gd name="T29" fmla="*/ 552 h 759"/>
                <a:gd name="T30" fmla="*/ 1038 w 1084"/>
                <a:gd name="T31" fmla="*/ 644 h 759"/>
                <a:gd name="T32" fmla="*/ 945 w 1084"/>
                <a:gd name="T33" fmla="*/ 667 h 759"/>
                <a:gd name="T34" fmla="*/ 945 w 1084"/>
                <a:gd name="T35" fmla="*/ 667 h 759"/>
                <a:gd name="T36" fmla="*/ 1061 w 1084"/>
                <a:gd name="T37" fmla="*/ 736 h 759"/>
                <a:gd name="T38" fmla="*/ 969 w 1084"/>
                <a:gd name="T39" fmla="*/ 759 h 759"/>
                <a:gd name="T40" fmla="*/ 669 w 1084"/>
                <a:gd name="T41" fmla="*/ 737 h 759"/>
                <a:gd name="T42" fmla="*/ 646 w 1084"/>
                <a:gd name="T43" fmla="*/ 644 h 759"/>
                <a:gd name="T44" fmla="*/ 922 w 1084"/>
                <a:gd name="T45" fmla="*/ 575 h 759"/>
                <a:gd name="T46" fmla="*/ 992 w 1084"/>
                <a:gd name="T47" fmla="*/ 460 h 759"/>
                <a:gd name="T48" fmla="*/ 945 w 1084"/>
                <a:gd name="T49" fmla="*/ 276 h 759"/>
                <a:gd name="T50" fmla="*/ 922 w 1084"/>
                <a:gd name="T51" fmla="*/ 183 h 759"/>
                <a:gd name="T52" fmla="*/ 830 w 1084"/>
                <a:gd name="T53" fmla="*/ 207 h 759"/>
                <a:gd name="T54" fmla="*/ 761 w 1084"/>
                <a:gd name="T55" fmla="*/ 322 h 759"/>
                <a:gd name="T56" fmla="*/ 692 w 1084"/>
                <a:gd name="T57" fmla="*/ 437 h 759"/>
                <a:gd name="T58" fmla="*/ 530 w 1084"/>
                <a:gd name="T59" fmla="*/ 576 h 759"/>
                <a:gd name="T60" fmla="*/ 438 w 1084"/>
                <a:gd name="T61" fmla="*/ 599 h 759"/>
                <a:gd name="T62" fmla="*/ 254 w 1084"/>
                <a:gd name="T63" fmla="*/ 645 h 759"/>
                <a:gd name="T64" fmla="*/ 138 w 1084"/>
                <a:gd name="T65" fmla="*/ 576 h 759"/>
                <a:gd name="T66" fmla="*/ 69 w 1084"/>
                <a:gd name="T67" fmla="*/ 300 h 759"/>
                <a:gd name="T68" fmla="*/ 46 w 1084"/>
                <a:gd name="T69" fmla="*/ 207 h 759"/>
                <a:gd name="T70" fmla="*/ 138 w 1084"/>
                <a:gd name="T71" fmla="*/ 184 h 759"/>
                <a:gd name="T72" fmla="*/ 115 w 1084"/>
                <a:gd name="T73" fmla="*/ 92 h 759"/>
                <a:gd name="T74" fmla="*/ 115 w 1084"/>
                <a:gd name="T75" fmla="*/ 92 h 759"/>
                <a:gd name="T76" fmla="*/ 92 w 1084"/>
                <a:gd name="T7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4" h="759">
                  <a:moveTo>
                    <a:pt x="92" y="0"/>
                  </a:moveTo>
                  <a:cubicBezTo>
                    <a:pt x="392" y="23"/>
                    <a:pt x="392" y="23"/>
                    <a:pt x="392" y="23"/>
                  </a:cubicBezTo>
                  <a:cubicBezTo>
                    <a:pt x="415" y="115"/>
                    <a:pt x="415" y="115"/>
                    <a:pt x="415" y="115"/>
                  </a:cubicBezTo>
                  <a:cubicBezTo>
                    <a:pt x="299" y="46"/>
                    <a:pt x="207" y="69"/>
                    <a:pt x="230" y="161"/>
                  </a:cubicBezTo>
                  <a:cubicBezTo>
                    <a:pt x="138" y="184"/>
                    <a:pt x="161" y="276"/>
                    <a:pt x="69" y="300"/>
                  </a:cubicBezTo>
                  <a:cubicBezTo>
                    <a:pt x="92" y="392"/>
                    <a:pt x="92" y="392"/>
                    <a:pt x="115" y="484"/>
                  </a:cubicBezTo>
                  <a:cubicBezTo>
                    <a:pt x="207" y="461"/>
                    <a:pt x="207" y="461"/>
                    <a:pt x="207" y="461"/>
                  </a:cubicBezTo>
                  <a:cubicBezTo>
                    <a:pt x="207" y="461"/>
                    <a:pt x="207" y="461"/>
                    <a:pt x="300" y="437"/>
                  </a:cubicBezTo>
                  <a:cubicBezTo>
                    <a:pt x="300" y="437"/>
                    <a:pt x="300" y="437"/>
                    <a:pt x="300" y="437"/>
                  </a:cubicBezTo>
                  <a:cubicBezTo>
                    <a:pt x="392" y="414"/>
                    <a:pt x="369" y="322"/>
                    <a:pt x="461" y="299"/>
                  </a:cubicBezTo>
                  <a:cubicBezTo>
                    <a:pt x="530" y="184"/>
                    <a:pt x="599" y="69"/>
                    <a:pt x="599" y="69"/>
                  </a:cubicBezTo>
                  <a:cubicBezTo>
                    <a:pt x="692" y="45"/>
                    <a:pt x="784" y="22"/>
                    <a:pt x="784" y="22"/>
                  </a:cubicBezTo>
                  <a:cubicBezTo>
                    <a:pt x="899" y="91"/>
                    <a:pt x="991" y="68"/>
                    <a:pt x="1015" y="160"/>
                  </a:cubicBezTo>
                  <a:cubicBezTo>
                    <a:pt x="1038" y="252"/>
                    <a:pt x="1061" y="344"/>
                    <a:pt x="1084" y="437"/>
                  </a:cubicBezTo>
                  <a:cubicBezTo>
                    <a:pt x="1084" y="437"/>
                    <a:pt x="1084" y="437"/>
                    <a:pt x="1015" y="552"/>
                  </a:cubicBezTo>
                  <a:cubicBezTo>
                    <a:pt x="1015" y="552"/>
                    <a:pt x="1015" y="552"/>
                    <a:pt x="1038" y="644"/>
                  </a:cubicBezTo>
                  <a:cubicBezTo>
                    <a:pt x="945" y="667"/>
                    <a:pt x="945" y="667"/>
                    <a:pt x="945" y="667"/>
                  </a:cubicBezTo>
                  <a:cubicBezTo>
                    <a:pt x="945" y="667"/>
                    <a:pt x="945" y="667"/>
                    <a:pt x="945" y="667"/>
                  </a:cubicBezTo>
                  <a:cubicBezTo>
                    <a:pt x="969" y="759"/>
                    <a:pt x="969" y="759"/>
                    <a:pt x="1061" y="736"/>
                  </a:cubicBezTo>
                  <a:cubicBezTo>
                    <a:pt x="969" y="759"/>
                    <a:pt x="969" y="759"/>
                    <a:pt x="969" y="759"/>
                  </a:cubicBezTo>
                  <a:cubicBezTo>
                    <a:pt x="669" y="737"/>
                    <a:pt x="669" y="737"/>
                    <a:pt x="669" y="737"/>
                  </a:cubicBezTo>
                  <a:cubicBezTo>
                    <a:pt x="646" y="644"/>
                    <a:pt x="646" y="644"/>
                    <a:pt x="646" y="644"/>
                  </a:cubicBezTo>
                  <a:cubicBezTo>
                    <a:pt x="761" y="713"/>
                    <a:pt x="853" y="690"/>
                    <a:pt x="922" y="575"/>
                  </a:cubicBezTo>
                  <a:cubicBezTo>
                    <a:pt x="1015" y="552"/>
                    <a:pt x="992" y="460"/>
                    <a:pt x="992" y="460"/>
                  </a:cubicBezTo>
                  <a:cubicBezTo>
                    <a:pt x="1061" y="344"/>
                    <a:pt x="1061" y="344"/>
                    <a:pt x="945" y="276"/>
                  </a:cubicBezTo>
                  <a:cubicBezTo>
                    <a:pt x="945" y="276"/>
                    <a:pt x="945" y="276"/>
                    <a:pt x="922" y="183"/>
                  </a:cubicBezTo>
                  <a:cubicBezTo>
                    <a:pt x="830" y="207"/>
                    <a:pt x="830" y="207"/>
                    <a:pt x="830" y="207"/>
                  </a:cubicBezTo>
                  <a:cubicBezTo>
                    <a:pt x="830" y="207"/>
                    <a:pt x="738" y="230"/>
                    <a:pt x="761" y="322"/>
                  </a:cubicBezTo>
                  <a:cubicBezTo>
                    <a:pt x="761" y="322"/>
                    <a:pt x="669" y="345"/>
                    <a:pt x="692" y="437"/>
                  </a:cubicBezTo>
                  <a:cubicBezTo>
                    <a:pt x="599" y="460"/>
                    <a:pt x="530" y="576"/>
                    <a:pt x="530" y="576"/>
                  </a:cubicBezTo>
                  <a:cubicBezTo>
                    <a:pt x="438" y="599"/>
                    <a:pt x="438" y="599"/>
                    <a:pt x="438" y="599"/>
                  </a:cubicBezTo>
                  <a:cubicBezTo>
                    <a:pt x="346" y="622"/>
                    <a:pt x="346" y="622"/>
                    <a:pt x="254" y="645"/>
                  </a:cubicBezTo>
                  <a:cubicBezTo>
                    <a:pt x="161" y="668"/>
                    <a:pt x="138" y="576"/>
                    <a:pt x="138" y="576"/>
                  </a:cubicBezTo>
                  <a:cubicBezTo>
                    <a:pt x="23" y="507"/>
                    <a:pt x="0" y="415"/>
                    <a:pt x="69" y="300"/>
                  </a:cubicBezTo>
                  <a:cubicBezTo>
                    <a:pt x="69" y="300"/>
                    <a:pt x="69" y="300"/>
                    <a:pt x="46" y="207"/>
                  </a:cubicBezTo>
                  <a:cubicBezTo>
                    <a:pt x="138" y="184"/>
                    <a:pt x="138" y="184"/>
                    <a:pt x="138" y="184"/>
                  </a:cubicBezTo>
                  <a:cubicBezTo>
                    <a:pt x="115" y="92"/>
                    <a:pt x="115" y="92"/>
                    <a:pt x="115" y="92"/>
                  </a:cubicBezTo>
                  <a:cubicBezTo>
                    <a:pt x="115" y="92"/>
                    <a:pt x="115" y="92"/>
                    <a:pt x="115" y="92"/>
                  </a:cubicBezTo>
                  <a:cubicBezTo>
                    <a:pt x="92" y="0"/>
                    <a:pt x="92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32"/>
            <p:cNvSpPr/>
            <p:nvPr/>
          </p:nvSpPr>
          <p:spPr bwMode="auto">
            <a:xfrm>
              <a:off x="-2405063" y="-44450"/>
              <a:ext cx="379413" cy="223838"/>
            </a:xfrm>
            <a:custGeom>
              <a:avLst/>
              <a:gdLst>
                <a:gd name="T0" fmla="*/ 991 w 1015"/>
                <a:gd name="T1" fmla="*/ 68 h 599"/>
                <a:gd name="T2" fmla="*/ 991 w 1015"/>
                <a:gd name="T3" fmla="*/ 68 h 599"/>
                <a:gd name="T4" fmla="*/ 1015 w 1015"/>
                <a:gd name="T5" fmla="*/ 552 h 599"/>
                <a:gd name="T6" fmla="*/ 1015 w 1015"/>
                <a:gd name="T7" fmla="*/ 552 h 599"/>
                <a:gd name="T8" fmla="*/ 1015 w 1015"/>
                <a:gd name="T9" fmla="*/ 552 h 599"/>
                <a:gd name="T10" fmla="*/ 992 w 1015"/>
                <a:gd name="T11" fmla="*/ 460 h 599"/>
                <a:gd name="T12" fmla="*/ 992 w 1015"/>
                <a:gd name="T13" fmla="*/ 460 h 599"/>
                <a:gd name="T14" fmla="*/ 876 w 1015"/>
                <a:gd name="T15" fmla="*/ 391 h 599"/>
                <a:gd name="T16" fmla="*/ 207 w 1015"/>
                <a:gd name="T17" fmla="*/ 460 h 599"/>
                <a:gd name="T18" fmla="*/ 92 w 1015"/>
                <a:gd name="T19" fmla="*/ 391 h 599"/>
                <a:gd name="T20" fmla="*/ 115 w 1015"/>
                <a:gd name="T21" fmla="*/ 484 h 599"/>
                <a:gd name="T22" fmla="*/ 23 w 1015"/>
                <a:gd name="T23" fmla="*/ 507 h 599"/>
                <a:gd name="T24" fmla="*/ 46 w 1015"/>
                <a:gd name="T25" fmla="*/ 599 h 599"/>
                <a:gd name="T26" fmla="*/ 46 w 1015"/>
                <a:gd name="T27" fmla="*/ 599 h 599"/>
                <a:gd name="T28" fmla="*/ 0 w 1015"/>
                <a:gd name="T29" fmla="*/ 23 h 599"/>
                <a:gd name="T30" fmla="*/ 92 w 1015"/>
                <a:gd name="T31" fmla="*/ 0 h 599"/>
                <a:gd name="T32" fmla="*/ 115 w 1015"/>
                <a:gd name="T33" fmla="*/ 92 h 599"/>
                <a:gd name="T34" fmla="*/ 115 w 1015"/>
                <a:gd name="T35" fmla="*/ 92 h 599"/>
                <a:gd name="T36" fmla="*/ 138 w 1015"/>
                <a:gd name="T37" fmla="*/ 184 h 599"/>
                <a:gd name="T38" fmla="*/ 230 w 1015"/>
                <a:gd name="T39" fmla="*/ 161 h 599"/>
                <a:gd name="T40" fmla="*/ 830 w 1015"/>
                <a:gd name="T41" fmla="*/ 206 h 599"/>
                <a:gd name="T42" fmla="*/ 922 w 1015"/>
                <a:gd name="T43" fmla="*/ 183 h 599"/>
                <a:gd name="T44" fmla="*/ 1014 w 1015"/>
                <a:gd name="T45" fmla="*/ 160 h 599"/>
                <a:gd name="T46" fmla="*/ 991 w 1015"/>
                <a:gd name="T47" fmla="*/ 68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15" h="599">
                  <a:moveTo>
                    <a:pt x="991" y="68"/>
                  </a:moveTo>
                  <a:cubicBezTo>
                    <a:pt x="991" y="68"/>
                    <a:pt x="991" y="68"/>
                    <a:pt x="991" y="68"/>
                  </a:cubicBezTo>
                  <a:cubicBezTo>
                    <a:pt x="1015" y="552"/>
                    <a:pt x="1015" y="552"/>
                    <a:pt x="1015" y="552"/>
                  </a:cubicBezTo>
                  <a:cubicBezTo>
                    <a:pt x="1015" y="552"/>
                    <a:pt x="1015" y="552"/>
                    <a:pt x="1015" y="552"/>
                  </a:cubicBezTo>
                  <a:cubicBezTo>
                    <a:pt x="1015" y="552"/>
                    <a:pt x="1015" y="552"/>
                    <a:pt x="1015" y="552"/>
                  </a:cubicBezTo>
                  <a:cubicBezTo>
                    <a:pt x="992" y="460"/>
                    <a:pt x="992" y="460"/>
                    <a:pt x="992" y="460"/>
                  </a:cubicBezTo>
                  <a:cubicBezTo>
                    <a:pt x="992" y="460"/>
                    <a:pt x="992" y="460"/>
                    <a:pt x="992" y="460"/>
                  </a:cubicBezTo>
                  <a:cubicBezTo>
                    <a:pt x="876" y="391"/>
                    <a:pt x="876" y="391"/>
                    <a:pt x="876" y="391"/>
                  </a:cubicBezTo>
                  <a:cubicBezTo>
                    <a:pt x="207" y="460"/>
                    <a:pt x="207" y="460"/>
                    <a:pt x="207" y="460"/>
                  </a:cubicBezTo>
                  <a:cubicBezTo>
                    <a:pt x="184" y="368"/>
                    <a:pt x="92" y="391"/>
                    <a:pt x="92" y="391"/>
                  </a:cubicBezTo>
                  <a:cubicBezTo>
                    <a:pt x="92" y="391"/>
                    <a:pt x="92" y="391"/>
                    <a:pt x="115" y="484"/>
                  </a:cubicBezTo>
                  <a:cubicBezTo>
                    <a:pt x="23" y="507"/>
                    <a:pt x="23" y="507"/>
                    <a:pt x="23" y="507"/>
                  </a:cubicBezTo>
                  <a:cubicBezTo>
                    <a:pt x="46" y="599"/>
                    <a:pt x="46" y="599"/>
                    <a:pt x="46" y="599"/>
                  </a:cubicBezTo>
                  <a:cubicBezTo>
                    <a:pt x="46" y="599"/>
                    <a:pt x="46" y="599"/>
                    <a:pt x="46" y="59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15" y="92"/>
                    <a:pt x="115" y="92"/>
                    <a:pt x="115" y="92"/>
                  </a:cubicBezTo>
                  <a:cubicBezTo>
                    <a:pt x="23" y="115"/>
                    <a:pt x="23" y="115"/>
                    <a:pt x="115" y="92"/>
                  </a:cubicBezTo>
                  <a:cubicBezTo>
                    <a:pt x="138" y="184"/>
                    <a:pt x="138" y="184"/>
                    <a:pt x="138" y="184"/>
                  </a:cubicBezTo>
                  <a:cubicBezTo>
                    <a:pt x="138" y="184"/>
                    <a:pt x="138" y="184"/>
                    <a:pt x="230" y="161"/>
                  </a:cubicBezTo>
                  <a:cubicBezTo>
                    <a:pt x="830" y="206"/>
                    <a:pt x="830" y="206"/>
                    <a:pt x="830" y="206"/>
                  </a:cubicBezTo>
                  <a:cubicBezTo>
                    <a:pt x="922" y="183"/>
                    <a:pt x="922" y="183"/>
                    <a:pt x="922" y="183"/>
                  </a:cubicBezTo>
                  <a:cubicBezTo>
                    <a:pt x="1014" y="160"/>
                    <a:pt x="1014" y="160"/>
                    <a:pt x="1014" y="160"/>
                  </a:cubicBezTo>
                  <a:cubicBezTo>
                    <a:pt x="991" y="68"/>
                    <a:pt x="991" y="68"/>
                    <a:pt x="991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33"/>
            <p:cNvSpPr/>
            <p:nvPr/>
          </p:nvSpPr>
          <p:spPr bwMode="auto">
            <a:xfrm>
              <a:off x="-2413000" y="-388938"/>
              <a:ext cx="412750" cy="344488"/>
            </a:xfrm>
            <a:custGeom>
              <a:avLst/>
              <a:gdLst>
                <a:gd name="T0" fmla="*/ 0 w 1107"/>
                <a:gd name="T1" fmla="*/ 69 h 922"/>
                <a:gd name="T2" fmla="*/ 277 w 1107"/>
                <a:gd name="T3" fmla="*/ 0 h 922"/>
                <a:gd name="T4" fmla="*/ 300 w 1107"/>
                <a:gd name="T5" fmla="*/ 92 h 922"/>
                <a:gd name="T6" fmla="*/ 116 w 1107"/>
                <a:gd name="T7" fmla="*/ 138 h 922"/>
                <a:gd name="T8" fmla="*/ 139 w 1107"/>
                <a:gd name="T9" fmla="*/ 231 h 922"/>
                <a:gd name="T10" fmla="*/ 69 w 1107"/>
                <a:gd name="T11" fmla="*/ 346 h 922"/>
                <a:gd name="T12" fmla="*/ 69 w 1107"/>
                <a:gd name="T13" fmla="*/ 346 h 922"/>
                <a:gd name="T14" fmla="*/ 830 w 1107"/>
                <a:gd name="T15" fmla="*/ 253 h 922"/>
                <a:gd name="T16" fmla="*/ 923 w 1107"/>
                <a:gd name="T17" fmla="*/ 230 h 922"/>
                <a:gd name="T18" fmla="*/ 1015 w 1107"/>
                <a:gd name="T19" fmla="*/ 207 h 922"/>
                <a:gd name="T20" fmla="*/ 992 w 1107"/>
                <a:gd name="T21" fmla="*/ 114 h 922"/>
                <a:gd name="T22" fmla="*/ 992 w 1107"/>
                <a:gd name="T23" fmla="*/ 114 h 922"/>
                <a:gd name="T24" fmla="*/ 992 w 1107"/>
                <a:gd name="T25" fmla="*/ 114 h 922"/>
                <a:gd name="T26" fmla="*/ 1107 w 1107"/>
                <a:gd name="T27" fmla="*/ 575 h 922"/>
                <a:gd name="T28" fmla="*/ 1015 w 1107"/>
                <a:gd name="T29" fmla="*/ 598 h 922"/>
                <a:gd name="T30" fmla="*/ 1015 w 1107"/>
                <a:gd name="T31" fmla="*/ 598 h 922"/>
                <a:gd name="T32" fmla="*/ 992 w 1107"/>
                <a:gd name="T33" fmla="*/ 506 h 922"/>
                <a:gd name="T34" fmla="*/ 992 w 1107"/>
                <a:gd name="T35" fmla="*/ 506 h 922"/>
                <a:gd name="T36" fmla="*/ 900 w 1107"/>
                <a:gd name="T37" fmla="*/ 529 h 922"/>
                <a:gd name="T38" fmla="*/ 139 w 1107"/>
                <a:gd name="T39" fmla="*/ 622 h 922"/>
                <a:gd name="T40" fmla="*/ 162 w 1107"/>
                <a:gd name="T41" fmla="*/ 714 h 922"/>
                <a:gd name="T42" fmla="*/ 185 w 1107"/>
                <a:gd name="T43" fmla="*/ 806 h 922"/>
                <a:gd name="T44" fmla="*/ 393 w 1107"/>
                <a:gd name="T45" fmla="*/ 852 h 922"/>
                <a:gd name="T46" fmla="*/ 393 w 1107"/>
                <a:gd name="T47" fmla="*/ 852 h 922"/>
                <a:gd name="T48" fmla="*/ 116 w 1107"/>
                <a:gd name="T49" fmla="*/ 922 h 922"/>
                <a:gd name="T50" fmla="*/ 0 w 1107"/>
                <a:gd name="T51" fmla="*/ 69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7" h="922">
                  <a:moveTo>
                    <a:pt x="0" y="69"/>
                  </a:moveTo>
                  <a:cubicBezTo>
                    <a:pt x="277" y="0"/>
                    <a:pt x="277" y="0"/>
                    <a:pt x="277" y="0"/>
                  </a:cubicBezTo>
                  <a:cubicBezTo>
                    <a:pt x="300" y="92"/>
                    <a:pt x="300" y="92"/>
                    <a:pt x="300" y="92"/>
                  </a:cubicBezTo>
                  <a:cubicBezTo>
                    <a:pt x="208" y="115"/>
                    <a:pt x="208" y="115"/>
                    <a:pt x="116" y="138"/>
                  </a:cubicBezTo>
                  <a:cubicBezTo>
                    <a:pt x="116" y="138"/>
                    <a:pt x="116" y="138"/>
                    <a:pt x="139" y="231"/>
                  </a:cubicBezTo>
                  <a:cubicBezTo>
                    <a:pt x="46" y="254"/>
                    <a:pt x="46" y="254"/>
                    <a:pt x="69" y="346"/>
                  </a:cubicBezTo>
                  <a:cubicBezTo>
                    <a:pt x="69" y="346"/>
                    <a:pt x="69" y="346"/>
                    <a:pt x="69" y="346"/>
                  </a:cubicBezTo>
                  <a:cubicBezTo>
                    <a:pt x="830" y="253"/>
                    <a:pt x="830" y="253"/>
                    <a:pt x="830" y="253"/>
                  </a:cubicBezTo>
                  <a:cubicBezTo>
                    <a:pt x="923" y="230"/>
                    <a:pt x="923" y="230"/>
                    <a:pt x="923" y="230"/>
                  </a:cubicBezTo>
                  <a:cubicBezTo>
                    <a:pt x="923" y="230"/>
                    <a:pt x="923" y="230"/>
                    <a:pt x="1015" y="207"/>
                  </a:cubicBezTo>
                  <a:cubicBezTo>
                    <a:pt x="1015" y="207"/>
                    <a:pt x="1015" y="207"/>
                    <a:pt x="992" y="114"/>
                  </a:cubicBezTo>
                  <a:cubicBezTo>
                    <a:pt x="992" y="114"/>
                    <a:pt x="992" y="114"/>
                    <a:pt x="992" y="114"/>
                  </a:cubicBezTo>
                  <a:cubicBezTo>
                    <a:pt x="992" y="114"/>
                    <a:pt x="992" y="114"/>
                    <a:pt x="992" y="114"/>
                  </a:cubicBezTo>
                  <a:cubicBezTo>
                    <a:pt x="1107" y="575"/>
                    <a:pt x="1107" y="575"/>
                    <a:pt x="1107" y="575"/>
                  </a:cubicBezTo>
                  <a:cubicBezTo>
                    <a:pt x="1015" y="598"/>
                    <a:pt x="1015" y="598"/>
                    <a:pt x="1015" y="598"/>
                  </a:cubicBezTo>
                  <a:cubicBezTo>
                    <a:pt x="1015" y="598"/>
                    <a:pt x="1015" y="598"/>
                    <a:pt x="1015" y="598"/>
                  </a:cubicBezTo>
                  <a:cubicBezTo>
                    <a:pt x="992" y="506"/>
                    <a:pt x="992" y="506"/>
                    <a:pt x="992" y="506"/>
                  </a:cubicBezTo>
                  <a:cubicBezTo>
                    <a:pt x="992" y="506"/>
                    <a:pt x="992" y="506"/>
                    <a:pt x="992" y="506"/>
                  </a:cubicBezTo>
                  <a:cubicBezTo>
                    <a:pt x="900" y="529"/>
                    <a:pt x="900" y="529"/>
                    <a:pt x="900" y="529"/>
                  </a:cubicBezTo>
                  <a:cubicBezTo>
                    <a:pt x="139" y="622"/>
                    <a:pt x="139" y="622"/>
                    <a:pt x="139" y="622"/>
                  </a:cubicBezTo>
                  <a:cubicBezTo>
                    <a:pt x="162" y="714"/>
                    <a:pt x="162" y="714"/>
                    <a:pt x="162" y="714"/>
                  </a:cubicBezTo>
                  <a:cubicBezTo>
                    <a:pt x="185" y="806"/>
                    <a:pt x="185" y="806"/>
                    <a:pt x="185" y="806"/>
                  </a:cubicBezTo>
                  <a:cubicBezTo>
                    <a:pt x="300" y="875"/>
                    <a:pt x="300" y="875"/>
                    <a:pt x="393" y="852"/>
                  </a:cubicBezTo>
                  <a:cubicBezTo>
                    <a:pt x="393" y="852"/>
                    <a:pt x="393" y="852"/>
                    <a:pt x="393" y="852"/>
                  </a:cubicBezTo>
                  <a:cubicBezTo>
                    <a:pt x="116" y="922"/>
                    <a:pt x="116" y="922"/>
                    <a:pt x="116" y="922"/>
                  </a:cubicBezTo>
                  <a:lnTo>
                    <a:pt x="0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34"/>
            <p:cNvSpPr/>
            <p:nvPr/>
          </p:nvSpPr>
          <p:spPr bwMode="auto">
            <a:xfrm>
              <a:off x="-2508250" y="-757238"/>
              <a:ext cx="412750" cy="393700"/>
            </a:xfrm>
            <a:custGeom>
              <a:avLst/>
              <a:gdLst>
                <a:gd name="T0" fmla="*/ 0 w 1107"/>
                <a:gd name="T1" fmla="*/ 47 h 1060"/>
                <a:gd name="T2" fmla="*/ 0 w 1107"/>
                <a:gd name="T3" fmla="*/ 47 h 1060"/>
                <a:gd name="T4" fmla="*/ 23 w 1107"/>
                <a:gd name="T5" fmla="*/ 139 h 1060"/>
                <a:gd name="T6" fmla="*/ 231 w 1107"/>
                <a:gd name="T7" fmla="*/ 185 h 1060"/>
                <a:gd name="T8" fmla="*/ 646 w 1107"/>
                <a:gd name="T9" fmla="*/ 277 h 1060"/>
                <a:gd name="T10" fmla="*/ 830 w 1107"/>
                <a:gd name="T11" fmla="*/ 230 h 1060"/>
                <a:gd name="T12" fmla="*/ 899 w 1107"/>
                <a:gd name="T13" fmla="*/ 115 h 1060"/>
                <a:gd name="T14" fmla="*/ 992 w 1107"/>
                <a:gd name="T15" fmla="*/ 92 h 1060"/>
                <a:gd name="T16" fmla="*/ 968 w 1107"/>
                <a:gd name="T17" fmla="*/ 0 h 1060"/>
                <a:gd name="T18" fmla="*/ 968 w 1107"/>
                <a:gd name="T19" fmla="*/ 0 h 1060"/>
                <a:gd name="T20" fmla="*/ 968 w 1107"/>
                <a:gd name="T21" fmla="*/ 0 h 1060"/>
                <a:gd name="T22" fmla="*/ 1107 w 1107"/>
                <a:gd name="T23" fmla="*/ 553 h 1060"/>
                <a:gd name="T24" fmla="*/ 1107 w 1107"/>
                <a:gd name="T25" fmla="*/ 553 h 1060"/>
                <a:gd name="T26" fmla="*/ 1084 w 1107"/>
                <a:gd name="T27" fmla="*/ 461 h 1060"/>
                <a:gd name="T28" fmla="*/ 1061 w 1107"/>
                <a:gd name="T29" fmla="*/ 368 h 1060"/>
                <a:gd name="T30" fmla="*/ 969 w 1107"/>
                <a:gd name="T31" fmla="*/ 391 h 1060"/>
                <a:gd name="T32" fmla="*/ 876 w 1107"/>
                <a:gd name="T33" fmla="*/ 415 h 1060"/>
                <a:gd name="T34" fmla="*/ 692 w 1107"/>
                <a:gd name="T35" fmla="*/ 461 h 1060"/>
                <a:gd name="T36" fmla="*/ 392 w 1107"/>
                <a:gd name="T37" fmla="*/ 830 h 1060"/>
                <a:gd name="T38" fmla="*/ 323 w 1107"/>
                <a:gd name="T39" fmla="*/ 945 h 1060"/>
                <a:gd name="T40" fmla="*/ 254 w 1107"/>
                <a:gd name="T41" fmla="*/ 1060 h 1060"/>
                <a:gd name="T42" fmla="*/ 254 w 1107"/>
                <a:gd name="T43" fmla="*/ 1060 h 1060"/>
                <a:gd name="T44" fmla="*/ 139 w 1107"/>
                <a:gd name="T45" fmla="*/ 600 h 1060"/>
                <a:gd name="T46" fmla="*/ 139 w 1107"/>
                <a:gd name="T47" fmla="*/ 600 h 1060"/>
                <a:gd name="T48" fmla="*/ 139 w 1107"/>
                <a:gd name="T49" fmla="*/ 600 h 1060"/>
                <a:gd name="T50" fmla="*/ 162 w 1107"/>
                <a:gd name="T51" fmla="*/ 692 h 1060"/>
                <a:gd name="T52" fmla="*/ 254 w 1107"/>
                <a:gd name="T53" fmla="*/ 669 h 1060"/>
                <a:gd name="T54" fmla="*/ 323 w 1107"/>
                <a:gd name="T55" fmla="*/ 553 h 1060"/>
                <a:gd name="T56" fmla="*/ 554 w 1107"/>
                <a:gd name="T57" fmla="*/ 300 h 1060"/>
                <a:gd name="T58" fmla="*/ 231 w 1107"/>
                <a:gd name="T59" fmla="*/ 185 h 1060"/>
                <a:gd name="T60" fmla="*/ 138 w 1107"/>
                <a:gd name="T61" fmla="*/ 208 h 1060"/>
                <a:gd name="T62" fmla="*/ 46 w 1107"/>
                <a:gd name="T63" fmla="*/ 231 h 1060"/>
                <a:gd name="T64" fmla="*/ 69 w 1107"/>
                <a:gd name="T65" fmla="*/ 323 h 1060"/>
                <a:gd name="T66" fmla="*/ 69 w 1107"/>
                <a:gd name="T67" fmla="*/ 323 h 1060"/>
                <a:gd name="T68" fmla="*/ 0 w 1107"/>
                <a:gd name="T69" fmla="*/ 4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07" h="1060">
                  <a:moveTo>
                    <a:pt x="0" y="47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23" y="139"/>
                  </a:cubicBezTo>
                  <a:cubicBezTo>
                    <a:pt x="23" y="139"/>
                    <a:pt x="115" y="116"/>
                    <a:pt x="231" y="185"/>
                  </a:cubicBezTo>
                  <a:cubicBezTo>
                    <a:pt x="646" y="277"/>
                    <a:pt x="646" y="277"/>
                    <a:pt x="646" y="277"/>
                  </a:cubicBezTo>
                  <a:cubicBezTo>
                    <a:pt x="830" y="230"/>
                    <a:pt x="830" y="230"/>
                    <a:pt x="830" y="230"/>
                  </a:cubicBezTo>
                  <a:cubicBezTo>
                    <a:pt x="923" y="207"/>
                    <a:pt x="923" y="207"/>
                    <a:pt x="899" y="115"/>
                  </a:cubicBezTo>
                  <a:cubicBezTo>
                    <a:pt x="992" y="92"/>
                    <a:pt x="992" y="92"/>
                    <a:pt x="992" y="92"/>
                  </a:cubicBezTo>
                  <a:cubicBezTo>
                    <a:pt x="992" y="92"/>
                    <a:pt x="992" y="92"/>
                    <a:pt x="968" y="0"/>
                  </a:cubicBezTo>
                  <a:cubicBezTo>
                    <a:pt x="968" y="0"/>
                    <a:pt x="968" y="0"/>
                    <a:pt x="968" y="0"/>
                  </a:cubicBezTo>
                  <a:cubicBezTo>
                    <a:pt x="968" y="0"/>
                    <a:pt x="968" y="0"/>
                    <a:pt x="968" y="0"/>
                  </a:cubicBezTo>
                  <a:cubicBezTo>
                    <a:pt x="1107" y="553"/>
                    <a:pt x="1107" y="553"/>
                    <a:pt x="1107" y="553"/>
                  </a:cubicBezTo>
                  <a:cubicBezTo>
                    <a:pt x="1107" y="553"/>
                    <a:pt x="1107" y="553"/>
                    <a:pt x="1107" y="553"/>
                  </a:cubicBezTo>
                  <a:cubicBezTo>
                    <a:pt x="1084" y="461"/>
                    <a:pt x="1084" y="461"/>
                    <a:pt x="1084" y="461"/>
                  </a:cubicBezTo>
                  <a:cubicBezTo>
                    <a:pt x="1084" y="461"/>
                    <a:pt x="1084" y="461"/>
                    <a:pt x="1061" y="368"/>
                  </a:cubicBezTo>
                  <a:cubicBezTo>
                    <a:pt x="1061" y="368"/>
                    <a:pt x="1061" y="368"/>
                    <a:pt x="969" y="391"/>
                  </a:cubicBezTo>
                  <a:cubicBezTo>
                    <a:pt x="969" y="391"/>
                    <a:pt x="969" y="391"/>
                    <a:pt x="876" y="415"/>
                  </a:cubicBezTo>
                  <a:cubicBezTo>
                    <a:pt x="692" y="461"/>
                    <a:pt x="692" y="461"/>
                    <a:pt x="692" y="461"/>
                  </a:cubicBezTo>
                  <a:cubicBezTo>
                    <a:pt x="392" y="830"/>
                    <a:pt x="392" y="830"/>
                    <a:pt x="392" y="830"/>
                  </a:cubicBezTo>
                  <a:cubicBezTo>
                    <a:pt x="300" y="853"/>
                    <a:pt x="323" y="945"/>
                    <a:pt x="323" y="945"/>
                  </a:cubicBezTo>
                  <a:cubicBezTo>
                    <a:pt x="231" y="968"/>
                    <a:pt x="231" y="968"/>
                    <a:pt x="254" y="1060"/>
                  </a:cubicBezTo>
                  <a:cubicBezTo>
                    <a:pt x="254" y="1060"/>
                    <a:pt x="254" y="1060"/>
                    <a:pt x="254" y="1060"/>
                  </a:cubicBezTo>
                  <a:cubicBezTo>
                    <a:pt x="139" y="600"/>
                    <a:pt x="139" y="600"/>
                    <a:pt x="139" y="600"/>
                  </a:cubicBezTo>
                  <a:cubicBezTo>
                    <a:pt x="139" y="600"/>
                    <a:pt x="139" y="600"/>
                    <a:pt x="139" y="600"/>
                  </a:cubicBezTo>
                  <a:cubicBezTo>
                    <a:pt x="139" y="600"/>
                    <a:pt x="139" y="600"/>
                    <a:pt x="139" y="600"/>
                  </a:cubicBezTo>
                  <a:cubicBezTo>
                    <a:pt x="139" y="600"/>
                    <a:pt x="139" y="600"/>
                    <a:pt x="162" y="692"/>
                  </a:cubicBezTo>
                  <a:cubicBezTo>
                    <a:pt x="254" y="669"/>
                    <a:pt x="254" y="669"/>
                    <a:pt x="254" y="669"/>
                  </a:cubicBezTo>
                  <a:cubicBezTo>
                    <a:pt x="254" y="669"/>
                    <a:pt x="254" y="669"/>
                    <a:pt x="323" y="553"/>
                  </a:cubicBezTo>
                  <a:cubicBezTo>
                    <a:pt x="554" y="300"/>
                    <a:pt x="554" y="300"/>
                    <a:pt x="554" y="300"/>
                  </a:cubicBezTo>
                  <a:cubicBezTo>
                    <a:pt x="231" y="185"/>
                    <a:pt x="231" y="185"/>
                    <a:pt x="231" y="185"/>
                  </a:cubicBezTo>
                  <a:cubicBezTo>
                    <a:pt x="138" y="208"/>
                    <a:pt x="138" y="208"/>
                    <a:pt x="138" y="208"/>
                  </a:cubicBezTo>
                  <a:cubicBezTo>
                    <a:pt x="46" y="231"/>
                    <a:pt x="46" y="231"/>
                    <a:pt x="46" y="231"/>
                  </a:cubicBezTo>
                  <a:cubicBezTo>
                    <a:pt x="46" y="231"/>
                    <a:pt x="46" y="231"/>
                    <a:pt x="69" y="323"/>
                  </a:cubicBezTo>
                  <a:cubicBezTo>
                    <a:pt x="69" y="323"/>
                    <a:pt x="69" y="323"/>
                    <a:pt x="69" y="323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35"/>
            <p:cNvSpPr>
              <a:spLocks noEditPoints="1"/>
            </p:cNvSpPr>
            <p:nvPr/>
          </p:nvSpPr>
          <p:spPr bwMode="auto">
            <a:xfrm>
              <a:off x="-5129213" y="-1108075"/>
              <a:ext cx="2406650" cy="2224088"/>
            </a:xfrm>
            <a:custGeom>
              <a:avLst/>
              <a:gdLst>
                <a:gd name="T0" fmla="*/ 0 w 6458"/>
                <a:gd name="T1" fmla="*/ 3045 h 5967"/>
                <a:gd name="T2" fmla="*/ 6135 w 6458"/>
                <a:gd name="T3" fmla="*/ 3269 h 5967"/>
                <a:gd name="T4" fmla="*/ 5951 w 6458"/>
                <a:gd name="T5" fmla="*/ 3707 h 5967"/>
                <a:gd name="T6" fmla="*/ 5674 w 6458"/>
                <a:gd name="T7" fmla="*/ 4168 h 5967"/>
                <a:gd name="T8" fmla="*/ 5351 w 6458"/>
                <a:gd name="T9" fmla="*/ 4445 h 5967"/>
                <a:gd name="T10" fmla="*/ 4890 w 6458"/>
                <a:gd name="T11" fmla="*/ 4560 h 5967"/>
                <a:gd name="T12" fmla="*/ 4314 w 6458"/>
                <a:gd name="T13" fmla="*/ 4999 h 5967"/>
                <a:gd name="T14" fmla="*/ 4106 w 6458"/>
                <a:gd name="T15" fmla="*/ 5345 h 5967"/>
                <a:gd name="T16" fmla="*/ 3853 w 6458"/>
                <a:gd name="T17" fmla="*/ 5506 h 5967"/>
                <a:gd name="T18" fmla="*/ 3507 w 6458"/>
                <a:gd name="T19" fmla="*/ 5691 h 5967"/>
                <a:gd name="T20" fmla="*/ 3115 w 6458"/>
                <a:gd name="T21" fmla="*/ 5691 h 5967"/>
                <a:gd name="T22" fmla="*/ 2792 w 6458"/>
                <a:gd name="T23" fmla="*/ 5576 h 5967"/>
                <a:gd name="T24" fmla="*/ 2469 w 6458"/>
                <a:gd name="T25" fmla="*/ 5461 h 5967"/>
                <a:gd name="T26" fmla="*/ 2284 w 6458"/>
                <a:gd name="T27" fmla="*/ 5116 h 5967"/>
                <a:gd name="T28" fmla="*/ 1961 w 6458"/>
                <a:gd name="T29" fmla="*/ 4610 h 5967"/>
                <a:gd name="T30" fmla="*/ 1362 w 6458"/>
                <a:gd name="T31" fmla="*/ 4564 h 5967"/>
                <a:gd name="T32" fmla="*/ 900 w 6458"/>
                <a:gd name="T33" fmla="*/ 4288 h 5967"/>
                <a:gd name="T34" fmla="*/ 623 w 6458"/>
                <a:gd name="T35" fmla="*/ 3966 h 5967"/>
                <a:gd name="T36" fmla="*/ 323 w 6458"/>
                <a:gd name="T37" fmla="*/ 3551 h 5967"/>
                <a:gd name="T38" fmla="*/ 300 w 6458"/>
                <a:gd name="T39" fmla="*/ 3068 h 5967"/>
                <a:gd name="T40" fmla="*/ 369 w 6458"/>
                <a:gd name="T41" fmla="*/ 2561 h 5967"/>
                <a:gd name="T42" fmla="*/ 553 w 6458"/>
                <a:gd name="T43" fmla="*/ 2123 h 5967"/>
                <a:gd name="T44" fmla="*/ 853 w 6458"/>
                <a:gd name="T45" fmla="*/ 1754 h 5967"/>
                <a:gd name="T46" fmla="*/ 1199 w 6458"/>
                <a:gd name="T47" fmla="*/ 1569 h 5967"/>
                <a:gd name="T48" fmla="*/ 1637 w 6458"/>
                <a:gd name="T49" fmla="*/ 1361 h 5967"/>
                <a:gd name="T50" fmla="*/ 2190 w 6458"/>
                <a:gd name="T51" fmla="*/ 831 h 5967"/>
                <a:gd name="T52" fmla="*/ 2420 w 6458"/>
                <a:gd name="T53" fmla="*/ 577 h 5967"/>
                <a:gd name="T54" fmla="*/ 2674 w 6458"/>
                <a:gd name="T55" fmla="*/ 416 h 5967"/>
                <a:gd name="T56" fmla="*/ 3043 w 6458"/>
                <a:gd name="T57" fmla="*/ 323 h 5967"/>
                <a:gd name="T58" fmla="*/ 3435 w 6458"/>
                <a:gd name="T59" fmla="*/ 323 h 5967"/>
                <a:gd name="T60" fmla="*/ 3758 w 6458"/>
                <a:gd name="T61" fmla="*/ 437 h 5967"/>
                <a:gd name="T62" fmla="*/ 4012 w 6458"/>
                <a:gd name="T63" fmla="*/ 668 h 5967"/>
                <a:gd name="T64" fmla="*/ 4265 w 6458"/>
                <a:gd name="T65" fmla="*/ 898 h 5967"/>
                <a:gd name="T66" fmla="*/ 4773 w 6458"/>
                <a:gd name="T67" fmla="*/ 1358 h 5967"/>
                <a:gd name="T68" fmla="*/ 5188 w 6458"/>
                <a:gd name="T69" fmla="*/ 1450 h 5967"/>
                <a:gd name="T70" fmla="*/ 5650 w 6458"/>
                <a:gd name="T71" fmla="*/ 1726 h 5967"/>
                <a:gd name="T72" fmla="*/ 5950 w 6458"/>
                <a:gd name="T73" fmla="*/ 2140 h 5967"/>
                <a:gd name="T74" fmla="*/ 6134 w 6458"/>
                <a:gd name="T75" fmla="*/ 2486 h 5967"/>
                <a:gd name="T76" fmla="*/ 3228 w 6458"/>
                <a:gd name="T77" fmla="*/ 2235 h 5967"/>
                <a:gd name="T78" fmla="*/ 3159 w 6458"/>
                <a:gd name="T79" fmla="*/ 2350 h 5967"/>
                <a:gd name="T80" fmla="*/ 3344 w 6458"/>
                <a:gd name="T81" fmla="*/ 3479 h 5967"/>
                <a:gd name="T82" fmla="*/ 3390 w 6458"/>
                <a:gd name="T83" fmla="*/ 2488 h 5967"/>
                <a:gd name="T84" fmla="*/ 3228 w 6458"/>
                <a:gd name="T85" fmla="*/ 1060 h 5967"/>
                <a:gd name="T86" fmla="*/ 2859 w 6458"/>
                <a:gd name="T87" fmla="*/ 1544 h 5967"/>
                <a:gd name="T88" fmla="*/ 3205 w 6458"/>
                <a:gd name="T89" fmla="*/ 1360 h 5967"/>
                <a:gd name="T90" fmla="*/ 3158 w 6458"/>
                <a:gd name="T91" fmla="*/ 392 h 5967"/>
                <a:gd name="T92" fmla="*/ 1961 w 6458"/>
                <a:gd name="T93" fmla="*/ 3435 h 5967"/>
                <a:gd name="T94" fmla="*/ 1984 w 6458"/>
                <a:gd name="T95" fmla="*/ 3527 h 5967"/>
                <a:gd name="T96" fmla="*/ 3253 w 6458"/>
                <a:gd name="T97" fmla="*/ 5461 h 5967"/>
                <a:gd name="T98" fmla="*/ 3945 w 6458"/>
                <a:gd name="T99" fmla="*/ 4700 h 5967"/>
                <a:gd name="T100" fmla="*/ 4521 w 6458"/>
                <a:gd name="T101" fmla="*/ 3478 h 5967"/>
                <a:gd name="T102" fmla="*/ 4935 w 6458"/>
                <a:gd name="T103" fmla="*/ 3178 h 5967"/>
                <a:gd name="T104" fmla="*/ 3345 w 6458"/>
                <a:gd name="T105" fmla="*/ 3871 h 5967"/>
                <a:gd name="T106" fmla="*/ 2745 w 6458"/>
                <a:gd name="T107" fmla="*/ 3825 h 5967"/>
                <a:gd name="T108" fmla="*/ 1476 w 6458"/>
                <a:gd name="T109" fmla="*/ 3066 h 5967"/>
                <a:gd name="T110" fmla="*/ 5627 w 6458"/>
                <a:gd name="T111" fmla="*/ 2417 h 5967"/>
                <a:gd name="T112" fmla="*/ 3045 w 6458"/>
                <a:gd name="T113" fmla="*/ 5023 h 5967"/>
                <a:gd name="T114" fmla="*/ 3737 w 6458"/>
                <a:gd name="T115" fmla="*/ 5045 h 5967"/>
                <a:gd name="T116" fmla="*/ 2930 w 6458"/>
                <a:gd name="T117" fmla="*/ 4954 h 5967"/>
                <a:gd name="T118" fmla="*/ 3230 w 6458"/>
                <a:gd name="T119" fmla="*/ 4977 h 5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458" h="5967">
                  <a:moveTo>
                    <a:pt x="3229" y="2627"/>
                  </a:moveTo>
                  <a:cubicBezTo>
                    <a:pt x="3136" y="2650"/>
                    <a:pt x="3136" y="2650"/>
                    <a:pt x="3136" y="2650"/>
                  </a:cubicBezTo>
                  <a:cubicBezTo>
                    <a:pt x="3229" y="3018"/>
                    <a:pt x="3229" y="3018"/>
                    <a:pt x="3229" y="3018"/>
                  </a:cubicBezTo>
                  <a:cubicBezTo>
                    <a:pt x="3137" y="3042"/>
                    <a:pt x="3229" y="3018"/>
                    <a:pt x="3252" y="3111"/>
                  </a:cubicBezTo>
                  <a:cubicBezTo>
                    <a:pt x="3229" y="3018"/>
                    <a:pt x="3229" y="3018"/>
                    <a:pt x="3229" y="3018"/>
                  </a:cubicBezTo>
                  <a:cubicBezTo>
                    <a:pt x="3252" y="2719"/>
                    <a:pt x="3252" y="2719"/>
                    <a:pt x="3252" y="2719"/>
                  </a:cubicBezTo>
                  <a:cubicBezTo>
                    <a:pt x="3229" y="2627"/>
                    <a:pt x="3229" y="2627"/>
                    <a:pt x="3229" y="2627"/>
                  </a:cubicBezTo>
                  <a:close/>
                  <a:moveTo>
                    <a:pt x="4611" y="1105"/>
                  </a:moveTo>
                  <a:cubicBezTo>
                    <a:pt x="4611" y="1105"/>
                    <a:pt x="4611" y="1105"/>
                    <a:pt x="4611" y="1105"/>
                  </a:cubicBezTo>
                  <a:cubicBezTo>
                    <a:pt x="4450" y="460"/>
                    <a:pt x="3850" y="23"/>
                    <a:pt x="3158" y="0"/>
                  </a:cubicBezTo>
                  <a:cubicBezTo>
                    <a:pt x="2581" y="47"/>
                    <a:pt x="2005" y="485"/>
                    <a:pt x="1775" y="1131"/>
                  </a:cubicBezTo>
                  <a:cubicBezTo>
                    <a:pt x="806" y="1178"/>
                    <a:pt x="23" y="1962"/>
                    <a:pt x="0" y="3045"/>
                  </a:cubicBezTo>
                  <a:cubicBezTo>
                    <a:pt x="47" y="4013"/>
                    <a:pt x="854" y="4887"/>
                    <a:pt x="1846" y="4932"/>
                  </a:cubicBezTo>
                  <a:cubicBezTo>
                    <a:pt x="1985" y="5485"/>
                    <a:pt x="2585" y="5922"/>
                    <a:pt x="3277" y="5944"/>
                  </a:cubicBezTo>
                  <a:cubicBezTo>
                    <a:pt x="3968" y="5967"/>
                    <a:pt x="4429" y="5459"/>
                    <a:pt x="4683" y="4906"/>
                  </a:cubicBezTo>
                  <a:cubicBezTo>
                    <a:pt x="5651" y="4859"/>
                    <a:pt x="6412" y="3983"/>
                    <a:pt x="6458" y="2992"/>
                  </a:cubicBezTo>
                  <a:cubicBezTo>
                    <a:pt x="6388" y="1932"/>
                    <a:pt x="5603" y="1150"/>
                    <a:pt x="4611" y="1105"/>
                  </a:cubicBezTo>
                  <a:close/>
                  <a:moveTo>
                    <a:pt x="6181" y="3061"/>
                  </a:moveTo>
                  <a:cubicBezTo>
                    <a:pt x="6181" y="3061"/>
                    <a:pt x="6181" y="3061"/>
                    <a:pt x="6181" y="3061"/>
                  </a:cubicBezTo>
                  <a:cubicBezTo>
                    <a:pt x="6181" y="3061"/>
                    <a:pt x="6181" y="3061"/>
                    <a:pt x="6204" y="3154"/>
                  </a:cubicBezTo>
                  <a:cubicBezTo>
                    <a:pt x="6204" y="3154"/>
                    <a:pt x="6204" y="3154"/>
                    <a:pt x="6204" y="3154"/>
                  </a:cubicBezTo>
                  <a:cubicBezTo>
                    <a:pt x="6204" y="3154"/>
                    <a:pt x="6204" y="3154"/>
                    <a:pt x="6112" y="3177"/>
                  </a:cubicBezTo>
                  <a:cubicBezTo>
                    <a:pt x="6135" y="3269"/>
                    <a:pt x="6135" y="3269"/>
                    <a:pt x="6135" y="3269"/>
                  </a:cubicBezTo>
                  <a:cubicBezTo>
                    <a:pt x="6135" y="3269"/>
                    <a:pt x="6135" y="3269"/>
                    <a:pt x="6135" y="3269"/>
                  </a:cubicBezTo>
                  <a:cubicBezTo>
                    <a:pt x="6135" y="3269"/>
                    <a:pt x="6135" y="3269"/>
                    <a:pt x="6135" y="3269"/>
                  </a:cubicBezTo>
                  <a:cubicBezTo>
                    <a:pt x="6158" y="3361"/>
                    <a:pt x="6158" y="3361"/>
                    <a:pt x="6158" y="3361"/>
                  </a:cubicBezTo>
                  <a:cubicBezTo>
                    <a:pt x="6158" y="3361"/>
                    <a:pt x="6158" y="3361"/>
                    <a:pt x="6158" y="3361"/>
                  </a:cubicBezTo>
                  <a:cubicBezTo>
                    <a:pt x="6066" y="3384"/>
                    <a:pt x="6089" y="3476"/>
                    <a:pt x="6089" y="3476"/>
                  </a:cubicBezTo>
                  <a:cubicBezTo>
                    <a:pt x="6089" y="3476"/>
                    <a:pt x="6089" y="3476"/>
                    <a:pt x="6089" y="3476"/>
                  </a:cubicBezTo>
                  <a:cubicBezTo>
                    <a:pt x="6089" y="3476"/>
                    <a:pt x="6089" y="3476"/>
                    <a:pt x="6089" y="3476"/>
                  </a:cubicBezTo>
                  <a:cubicBezTo>
                    <a:pt x="6112" y="3568"/>
                    <a:pt x="6112" y="3568"/>
                    <a:pt x="6112" y="3568"/>
                  </a:cubicBezTo>
                  <a:cubicBezTo>
                    <a:pt x="6112" y="3568"/>
                    <a:pt x="6112" y="3568"/>
                    <a:pt x="6020" y="3591"/>
                  </a:cubicBezTo>
                  <a:cubicBezTo>
                    <a:pt x="6020" y="3591"/>
                    <a:pt x="6020" y="3591"/>
                    <a:pt x="6020" y="3591"/>
                  </a:cubicBezTo>
                  <a:cubicBezTo>
                    <a:pt x="6043" y="3684"/>
                    <a:pt x="6043" y="3684"/>
                    <a:pt x="6043" y="3684"/>
                  </a:cubicBezTo>
                  <a:cubicBezTo>
                    <a:pt x="6043" y="3684"/>
                    <a:pt x="6043" y="3684"/>
                    <a:pt x="6043" y="3684"/>
                  </a:cubicBezTo>
                  <a:cubicBezTo>
                    <a:pt x="6043" y="3684"/>
                    <a:pt x="6043" y="3684"/>
                    <a:pt x="5951" y="3707"/>
                  </a:cubicBezTo>
                  <a:cubicBezTo>
                    <a:pt x="5974" y="3799"/>
                    <a:pt x="5974" y="3799"/>
                    <a:pt x="5974" y="3799"/>
                  </a:cubicBezTo>
                  <a:cubicBezTo>
                    <a:pt x="5974" y="3799"/>
                    <a:pt x="5974" y="3799"/>
                    <a:pt x="5974" y="3799"/>
                  </a:cubicBezTo>
                  <a:cubicBezTo>
                    <a:pt x="5974" y="3799"/>
                    <a:pt x="5974" y="3799"/>
                    <a:pt x="5974" y="3799"/>
                  </a:cubicBezTo>
                  <a:cubicBezTo>
                    <a:pt x="5881" y="3822"/>
                    <a:pt x="5881" y="3822"/>
                    <a:pt x="5881" y="3822"/>
                  </a:cubicBezTo>
                  <a:cubicBezTo>
                    <a:pt x="5904" y="3914"/>
                    <a:pt x="5904" y="3914"/>
                    <a:pt x="5904" y="3914"/>
                  </a:cubicBezTo>
                  <a:cubicBezTo>
                    <a:pt x="5904" y="3914"/>
                    <a:pt x="5904" y="3914"/>
                    <a:pt x="5904" y="3914"/>
                  </a:cubicBezTo>
                  <a:cubicBezTo>
                    <a:pt x="5812" y="3937"/>
                    <a:pt x="5812" y="3937"/>
                    <a:pt x="5812" y="3937"/>
                  </a:cubicBezTo>
                  <a:cubicBezTo>
                    <a:pt x="5812" y="3937"/>
                    <a:pt x="5812" y="3937"/>
                    <a:pt x="5835" y="4029"/>
                  </a:cubicBezTo>
                  <a:cubicBezTo>
                    <a:pt x="5835" y="4029"/>
                    <a:pt x="5835" y="4029"/>
                    <a:pt x="5835" y="4029"/>
                  </a:cubicBezTo>
                  <a:cubicBezTo>
                    <a:pt x="5743" y="4053"/>
                    <a:pt x="5743" y="4053"/>
                    <a:pt x="5743" y="4053"/>
                  </a:cubicBezTo>
                  <a:cubicBezTo>
                    <a:pt x="5743" y="4053"/>
                    <a:pt x="5743" y="4053"/>
                    <a:pt x="5743" y="4053"/>
                  </a:cubicBezTo>
                  <a:cubicBezTo>
                    <a:pt x="5743" y="4053"/>
                    <a:pt x="5766" y="4145"/>
                    <a:pt x="5674" y="4168"/>
                  </a:cubicBezTo>
                  <a:cubicBezTo>
                    <a:pt x="5674" y="4168"/>
                    <a:pt x="5674" y="4168"/>
                    <a:pt x="5674" y="4168"/>
                  </a:cubicBezTo>
                  <a:cubicBezTo>
                    <a:pt x="5674" y="4168"/>
                    <a:pt x="5674" y="4168"/>
                    <a:pt x="5674" y="4168"/>
                  </a:cubicBezTo>
                  <a:cubicBezTo>
                    <a:pt x="5582" y="4191"/>
                    <a:pt x="5582" y="4191"/>
                    <a:pt x="5582" y="4191"/>
                  </a:cubicBezTo>
                  <a:cubicBezTo>
                    <a:pt x="5582" y="4191"/>
                    <a:pt x="5582" y="4191"/>
                    <a:pt x="5582" y="4191"/>
                  </a:cubicBezTo>
                  <a:cubicBezTo>
                    <a:pt x="5605" y="4283"/>
                    <a:pt x="5605" y="4283"/>
                    <a:pt x="5605" y="4283"/>
                  </a:cubicBezTo>
                  <a:cubicBezTo>
                    <a:pt x="5513" y="4306"/>
                    <a:pt x="5513" y="4306"/>
                    <a:pt x="5513" y="4306"/>
                  </a:cubicBezTo>
                  <a:cubicBezTo>
                    <a:pt x="5513" y="4306"/>
                    <a:pt x="5513" y="4306"/>
                    <a:pt x="5513" y="4306"/>
                  </a:cubicBezTo>
                  <a:cubicBezTo>
                    <a:pt x="5513" y="4306"/>
                    <a:pt x="5513" y="4306"/>
                    <a:pt x="5513" y="4306"/>
                  </a:cubicBezTo>
                  <a:cubicBezTo>
                    <a:pt x="5420" y="4329"/>
                    <a:pt x="5420" y="4329"/>
                    <a:pt x="5420" y="4329"/>
                  </a:cubicBezTo>
                  <a:cubicBezTo>
                    <a:pt x="5420" y="4329"/>
                    <a:pt x="5420" y="4329"/>
                    <a:pt x="5420" y="4329"/>
                  </a:cubicBezTo>
                  <a:cubicBezTo>
                    <a:pt x="5328" y="4352"/>
                    <a:pt x="5328" y="4352"/>
                    <a:pt x="5328" y="4352"/>
                  </a:cubicBezTo>
                  <a:cubicBezTo>
                    <a:pt x="5351" y="4445"/>
                    <a:pt x="5351" y="4445"/>
                    <a:pt x="5351" y="4445"/>
                  </a:cubicBezTo>
                  <a:cubicBezTo>
                    <a:pt x="5351" y="4445"/>
                    <a:pt x="5351" y="4445"/>
                    <a:pt x="5351" y="4445"/>
                  </a:cubicBezTo>
                  <a:cubicBezTo>
                    <a:pt x="5259" y="4468"/>
                    <a:pt x="5259" y="4468"/>
                    <a:pt x="5259" y="4468"/>
                  </a:cubicBezTo>
                  <a:cubicBezTo>
                    <a:pt x="5259" y="4468"/>
                    <a:pt x="5259" y="4468"/>
                    <a:pt x="5259" y="4468"/>
                  </a:cubicBezTo>
                  <a:cubicBezTo>
                    <a:pt x="5167" y="4491"/>
                    <a:pt x="5167" y="4491"/>
                    <a:pt x="5167" y="4491"/>
                  </a:cubicBezTo>
                  <a:cubicBezTo>
                    <a:pt x="5167" y="4491"/>
                    <a:pt x="5167" y="4491"/>
                    <a:pt x="5167" y="4491"/>
                  </a:cubicBezTo>
                  <a:cubicBezTo>
                    <a:pt x="5167" y="4491"/>
                    <a:pt x="5167" y="4491"/>
                    <a:pt x="5167" y="4491"/>
                  </a:cubicBezTo>
                  <a:cubicBezTo>
                    <a:pt x="5075" y="4514"/>
                    <a:pt x="5075" y="4514"/>
                    <a:pt x="5075" y="4514"/>
                  </a:cubicBezTo>
                  <a:cubicBezTo>
                    <a:pt x="5075" y="4514"/>
                    <a:pt x="5075" y="4514"/>
                    <a:pt x="5075" y="4514"/>
                  </a:cubicBezTo>
                  <a:cubicBezTo>
                    <a:pt x="5075" y="4514"/>
                    <a:pt x="5075" y="4514"/>
                    <a:pt x="4982" y="4537"/>
                  </a:cubicBezTo>
                  <a:cubicBezTo>
                    <a:pt x="4982" y="4537"/>
                    <a:pt x="4982" y="4537"/>
                    <a:pt x="4982" y="4537"/>
                  </a:cubicBezTo>
                  <a:cubicBezTo>
                    <a:pt x="4982" y="4537"/>
                    <a:pt x="4982" y="4537"/>
                    <a:pt x="4982" y="4537"/>
                  </a:cubicBezTo>
                  <a:cubicBezTo>
                    <a:pt x="4890" y="4560"/>
                    <a:pt x="4890" y="4560"/>
                    <a:pt x="4890" y="4560"/>
                  </a:cubicBezTo>
                  <a:cubicBezTo>
                    <a:pt x="4890" y="4560"/>
                    <a:pt x="4890" y="4560"/>
                    <a:pt x="4890" y="4560"/>
                  </a:cubicBezTo>
                  <a:cubicBezTo>
                    <a:pt x="4798" y="4583"/>
                    <a:pt x="4798" y="4583"/>
                    <a:pt x="4798" y="4583"/>
                  </a:cubicBezTo>
                  <a:cubicBezTo>
                    <a:pt x="4798" y="4583"/>
                    <a:pt x="4798" y="4583"/>
                    <a:pt x="4798" y="4583"/>
                  </a:cubicBezTo>
                  <a:cubicBezTo>
                    <a:pt x="4798" y="4583"/>
                    <a:pt x="4798" y="4583"/>
                    <a:pt x="4798" y="4583"/>
                  </a:cubicBezTo>
                  <a:cubicBezTo>
                    <a:pt x="4706" y="4607"/>
                    <a:pt x="4613" y="4630"/>
                    <a:pt x="4521" y="4653"/>
                  </a:cubicBezTo>
                  <a:cubicBezTo>
                    <a:pt x="4521" y="4653"/>
                    <a:pt x="4521" y="4653"/>
                    <a:pt x="4406" y="4584"/>
                  </a:cubicBezTo>
                  <a:cubicBezTo>
                    <a:pt x="4429" y="4676"/>
                    <a:pt x="4452" y="4768"/>
                    <a:pt x="4383" y="4883"/>
                  </a:cubicBezTo>
                  <a:cubicBezTo>
                    <a:pt x="4383" y="4883"/>
                    <a:pt x="4383" y="4883"/>
                    <a:pt x="4383" y="4883"/>
                  </a:cubicBezTo>
                  <a:cubicBezTo>
                    <a:pt x="4406" y="4976"/>
                    <a:pt x="4406" y="4976"/>
                    <a:pt x="4406" y="4976"/>
                  </a:cubicBezTo>
                  <a:cubicBezTo>
                    <a:pt x="4314" y="4999"/>
                    <a:pt x="4314" y="4999"/>
                    <a:pt x="4314" y="4999"/>
                  </a:cubicBezTo>
                  <a:cubicBezTo>
                    <a:pt x="4314" y="4999"/>
                    <a:pt x="4314" y="4999"/>
                    <a:pt x="4314" y="4999"/>
                  </a:cubicBezTo>
                  <a:cubicBezTo>
                    <a:pt x="4314" y="4999"/>
                    <a:pt x="4314" y="4999"/>
                    <a:pt x="4314" y="4999"/>
                  </a:cubicBezTo>
                  <a:cubicBezTo>
                    <a:pt x="4314" y="4999"/>
                    <a:pt x="4314" y="4999"/>
                    <a:pt x="4314" y="4999"/>
                  </a:cubicBezTo>
                  <a:cubicBezTo>
                    <a:pt x="4337" y="5091"/>
                    <a:pt x="4337" y="5091"/>
                    <a:pt x="4337" y="5091"/>
                  </a:cubicBezTo>
                  <a:cubicBezTo>
                    <a:pt x="4245" y="5114"/>
                    <a:pt x="4245" y="5114"/>
                    <a:pt x="4245" y="5114"/>
                  </a:cubicBezTo>
                  <a:cubicBezTo>
                    <a:pt x="4245" y="5114"/>
                    <a:pt x="4245" y="5114"/>
                    <a:pt x="4245" y="5114"/>
                  </a:cubicBezTo>
                  <a:cubicBezTo>
                    <a:pt x="4245" y="5114"/>
                    <a:pt x="4245" y="5114"/>
                    <a:pt x="4245" y="5114"/>
                  </a:cubicBezTo>
                  <a:cubicBezTo>
                    <a:pt x="4268" y="5206"/>
                    <a:pt x="4268" y="5206"/>
                    <a:pt x="4268" y="5206"/>
                  </a:cubicBezTo>
                  <a:cubicBezTo>
                    <a:pt x="4176" y="5229"/>
                    <a:pt x="4176" y="5229"/>
                    <a:pt x="4176" y="5229"/>
                  </a:cubicBezTo>
                  <a:cubicBezTo>
                    <a:pt x="4176" y="5229"/>
                    <a:pt x="4176" y="5229"/>
                    <a:pt x="4176" y="5229"/>
                  </a:cubicBezTo>
                  <a:cubicBezTo>
                    <a:pt x="4176" y="5229"/>
                    <a:pt x="4176" y="5229"/>
                    <a:pt x="4176" y="5229"/>
                  </a:cubicBezTo>
                  <a:cubicBezTo>
                    <a:pt x="4176" y="5229"/>
                    <a:pt x="4176" y="5229"/>
                    <a:pt x="4176" y="5229"/>
                  </a:cubicBezTo>
                  <a:cubicBezTo>
                    <a:pt x="4083" y="5252"/>
                    <a:pt x="4083" y="5252"/>
                    <a:pt x="4083" y="5252"/>
                  </a:cubicBezTo>
                  <a:cubicBezTo>
                    <a:pt x="4106" y="5345"/>
                    <a:pt x="4106" y="5345"/>
                    <a:pt x="4106" y="5345"/>
                  </a:cubicBezTo>
                  <a:cubicBezTo>
                    <a:pt x="4106" y="5345"/>
                    <a:pt x="4106" y="5345"/>
                    <a:pt x="4106" y="5345"/>
                  </a:cubicBezTo>
                  <a:cubicBezTo>
                    <a:pt x="4106" y="5345"/>
                    <a:pt x="4106" y="5345"/>
                    <a:pt x="4106" y="5345"/>
                  </a:cubicBezTo>
                  <a:cubicBezTo>
                    <a:pt x="4014" y="5368"/>
                    <a:pt x="4014" y="5368"/>
                    <a:pt x="4014" y="5368"/>
                  </a:cubicBezTo>
                  <a:cubicBezTo>
                    <a:pt x="4014" y="5368"/>
                    <a:pt x="4014" y="5368"/>
                    <a:pt x="4014" y="5368"/>
                  </a:cubicBezTo>
                  <a:cubicBezTo>
                    <a:pt x="4014" y="5368"/>
                    <a:pt x="4014" y="5368"/>
                    <a:pt x="4014" y="5368"/>
                  </a:cubicBezTo>
                  <a:cubicBezTo>
                    <a:pt x="4037" y="5460"/>
                    <a:pt x="4037" y="5460"/>
                    <a:pt x="4037" y="5460"/>
                  </a:cubicBezTo>
                  <a:cubicBezTo>
                    <a:pt x="3945" y="5483"/>
                    <a:pt x="3945" y="5483"/>
                    <a:pt x="3945" y="5483"/>
                  </a:cubicBezTo>
                  <a:cubicBezTo>
                    <a:pt x="3945" y="5483"/>
                    <a:pt x="3945" y="5483"/>
                    <a:pt x="3945" y="5483"/>
                  </a:cubicBezTo>
                  <a:cubicBezTo>
                    <a:pt x="3945" y="5483"/>
                    <a:pt x="3945" y="5483"/>
                    <a:pt x="3945" y="5483"/>
                  </a:cubicBezTo>
                  <a:cubicBezTo>
                    <a:pt x="3853" y="5506"/>
                    <a:pt x="3853" y="5506"/>
                    <a:pt x="3853" y="5506"/>
                  </a:cubicBezTo>
                  <a:cubicBezTo>
                    <a:pt x="3853" y="5506"/>
                    <a:pt x="3853" y="5506"/>
                    <a:pt x="3853" y="5506"/>
                  </a:cubicBezTo>
                  <a:cubicBezTo>
                    <a:pt x="3853" y="5506"/>
                    <a:pt x="3853" y="5506"/>
                    <a:pt x="3853" y="5506"/>
                  </a:cubicBezTo>
                  <a:cubicBezTo>
                    <a:pt x="3853" y="5506"/>
                    <a:pt x="3853" y="5506"/>
                    <a:pt x="3853" y="5506"/>
                  </a:cubicBezTo>
                  <a:cubicBezTo>
                    <a:pt x="3761" y="5529"/>
                    <a:pt x="3761" y="5529"/>
                    <a:pt x="3761" y="5529"/>
                  </a:cubicBezTo>
                  <a:cubicBezTo>
                    <a:pt x="3761" y="5529"/>
                    <a:pt x="3761" y="5529"/>
                    <a:pt x="3761" y="5529"/>
                  </a:cubicBezTo>
                  <a:cubicBezTo>
                    <a:pt x="3761" y="5529"/>
                    <a:pt x="3761" y="5529"/>
                    <a:pt x="3761" y="5529"/>
                  </a:cubicBezTo>
                  <a:cubicBezTo>
                    <a:pt x="3668" y="5552"/>
                    <a:pt x="3668" y="5552"/>
                    <a:pt x="3668" y="5552"/>
                  </a:cubicBezTo>
                  <a:cubicBezTo>
                    <a:pt x="3668" y="5552"/>
                    <a:pt x="3668" y="5552"/>
                    <a:pt x="3691" y="5645"/>
                  </a:cubicBezTo>
                  <a:cubicBezTo>
                    <a:pt x="3691" y="5645"/>
                    <a:pt x="3691" y="5645"/>
                    <a:pt x="3691" y="5645"/>
                  </a:cubicBezTo>
                  <a:cubicBezTo>
                    <a:pt x="3599" y="5668"/>
                    <a:pt x="3599" y="5668"/>
                    <a:pt x="3599" y="5668"/>
                  </a:cubicBezTo>
                  <a:cubicBezTo>
                    <a:pt x="3599" y="5668"/>
                    <a:pt x="3599" y="5668"/>
                    <a:pt x="3599" y="5668"/>
                  </a:cubicBezTo>
                  <a:cubicBezTo>
                    <a:pt x="3599" y="5668"/>
                    <a:pt x="3599" y="5668"/>
                    <a:pt x="3599" y="5668"/>
                  </a:cubicBezTo>
                  <a:cubicBezTo>
                    <a:pt x="3599" y="5668"/>
                    <a:pt x="3599" y="5668"/>
                    <a:pt x="3599" y="5668"/>
                  </a:cubicBezTo>
                  <a:cubicBezTo>
                    <a:pt x="3507" y="5691"/>
                    <a:pt x="3507" y="5691"/>
                    <a:pt x="3507" y="5691"/>
                  </a:cubicBezTo>
                  <a:cubicBezTo>
                    <a:pt x="3507" y="5691"/>
                    <a:pt x="3507" y="5691"/>
                    <a:pt x="3507" y="5691"/>
                  </a:cubicBezTo>
                  <a:cubicBezTo>
                    <a:pt x="3507" y="5691"/>
                    <a:pt x="3507" y="5691"/>
                    <a:pt x="3415" y="5714"/>
                  </a:cubicBezTo>
                  <a:cubicBezTo>
                    <a:pt x="3415" y="5714"/>
                    <a:pt x="3415" y="5714"/>
                    <a:pt x="3415" y="5714"/>
                  </a:cubicBezTo>
                  <a:cubicBezTo>
                    <a:pt x="3415" y="5714"/>
                    <a:pt x="3415" y="5714"/>
                    <a:pt x="3392" y="5622"/>
                  </a:cubicBezTo>
                  <a:cubicBezTo>
                    <a:pt x="3392" y="5622"/>
                    <a:pt x="3392" y="5622"/>
                    <a:pt x="3392" y="5622"/>
                  </a:cubicBezTo>
                  <a:cubicBezTo>
                    <a:pt x="3299" y="5645"/>
                    <a:pt x="3299" y="5645"/>
                    <a:pt x="3299" y="5645"/>
                  </a:cubicBezTo>
                  <a:cubicBezTo>
                    <a:pt x="3299" y="5645"/>
                    <a:pt x="3299" y="5645"/>
                    <a:pt x="3299" y="5645"/>
                  </a:cubicBezTo>
                  <a:cubicBezTo>
                    <a:pt x="3299" y="5645"/>
                    <a:pt x="3299" y="5645"/>
                    <a:pt x="3207" y="5668"/>
                  </a:cubicBezTo>
                  <a:cubicBezTo>
                    <a:pt x="3207" y="5668"/>
                    <a:pt x="3207" y="5668"/>
                    <a:pt x="3207" y="5668"/>
                  </a:cubicBezTo>
                  <a:cubicBezTo>
                    <a:pt x="3207" y="5668"/>
                    <a:pt x="3207" y="5668"/>
                    <a:pt x="3207" y="5668"/>
                  </a:cubicBezTo>
                  <a:cubicBezTo>
                    <a:pt x="3207" y="5668"/>
                    <a:pt x="3207" y="5668"/>
                    <a:pt x="3207" y="5668"/>
                  </a:cubicBezTo>
                  <a:cubicBezTo>
                    <a:pt x="3115" y="5691"/>
                    <a:pt x="3115" y="5691"/>
                    <a:pt x="3115" y="5691"/>
                  </a:cubicBezTo>
                  <a:cubicBezTo>
                    <a:pt x="3115" y="5691"/>
                    <a:pt x="3115" y="5691"/>
                    <a:pt x="3115" y="5691"/>
                  </a:cubicBezTo>
                  <a:cubicBezTo>
                    <a:pt x="3115" y="5691"/>
                    <a:pt x="3115" y="5691"/>
                    <a:pt x="3115" y="5691"/>
                  </a:cubicBezTo>
                  <a:cubicBezTo>
                    <a:pt x="3115" y="5691"/>
                    <a:pt x="3115" y="5691"/>
                    <a:pt x="3115" y="5691"/>
                  </a:cubicBezTo>
                  <a:cubicBezTo>
                    <a:pt x="3023" y="5714"/>
                    <a:pt x="3000" y="5622"/>
                    <a:pt x="3000" y="5622"/>
                  </a:cubicBezTo>
                  <a:cubicBezTo>
                    <a:pt x="3000" y="5622"/>
                    <a:pt x="3000" y="5622"/>
                    <a:pt x="3000" y="5622"/>
                  </a:cubicBezTo>
                  <a:cubicBezTo>
                    <a:pt x="3000" y="5622"/>
                    <a:pt x="3000" y="5622"/>
                    <a:pt x="3000" y="5622"/>
                  </a:cubicBezTo>
                  <a:cubicBezTo>
                    <a:pt x="2907" y="5645"/>
                    <a:pt x="2907" y="5645"/>
                    <a:pt x="2907" y="5645"/>
                  </a:cubicBezTo>
                  <a:cubicBezTo>
                    <a:pt x="2907" y="5645"/>
                    <a:pt x="2907" y="5645"/>
                    <a:pt x="2907" y="5645"/>
                  </a:cubicBezTo>
                  <a:cubicBezTo>
                    <a:pt x="2907" y="5645"/>
                    <a:pt x="2907" y="5645"/>
                    <a:pt x="2907" y="5645"/>
                  </a:cubicBezTo>
                  <a:cubicBezTo>
                    <a:pt x="2907" y="5645"/>
                    <a:pt x="2907" y="5645"/>
                    <a:pt x="2792" y="5576"/>
                  </a:cubicBezTo>
                  <a:cubicBezTo>
                    <a:pt x="2792" y="5576"/>
                    <a:pt x="2792" y="5576"/>
                    <a:pt x="2792" y="5576"/>
                  </a:cubicBezTo>
                  <a:cubicBezTo>
                    <a:pt x="2792" y="5576"/>
                    <a:pt x="2792" y="5576"/>
                    <a:pt x="2792" y="5576"/>
                  </a:cubicBezTo>
                  <a:cubicBezTo>
                    <a:pt x="2792" y="5576"/>
                    <a:pt x="2792" y="5576"/>
                    <a:pt x="2792" y="5576"/>
                  </a:cubicBezTo>
                  <a:cubicBezTo>
                    <a:pt x="2700" y="5600"/>
                    <a:pt x="2700" y="5600"/>
                    <a:pt x="2700" y="5600"/>
                  </a:cubicBezTo>
                  <a:cubicBezTo>
                    <a:pt x="2700" y="5600"/>
                    <a:pt x="2700" y="5600"/>
                    <a:pt x="2700" y="5600"/>
                  </a:cubicBezTo>
                  <a:cubicBezTo>
                    <a:pt x="2677" y="5507"/>
                    <a:pt x="2677" y="5507"/>
                    <a:pt x="2677" y="5507"/>
                  </a:cubicBezTo>
                  <a:cubicBezTo>
                    <a:pt x="2677" y="5507"/>
                    <a:pt x="2677" y="5507"/>
                    <a:pt x="2677" y="5507"/>
                  </a:cubicBezTo>
                  <a:cubicBezTo>
                    <a:pt x="2677" y="5507"/>
                    <a:pt x="2677" y="5507"/>
                    <a:pt x="2584" y="5530"/>
                  </a:cubicBezTo>
                  <a:cubicBezTo>
                    <a:pt x="2584" y="5530"/>
                    <a:pt x="2584" y="5530"/>
                    <a:pt x="2584" y="5530"/>
                  </a:cubicBezTo>
                  <a:cubicBezTo>
                    <a:pt x="2584" y="5530"/>
                    <a:pt x="2584" y="5530"/>
                    <a:pt x="2584" y="5530"/>
                  </a:cubicBezTo>
                  <a:cubicBezTo>
                    <a:pt x="2561" y="5438"/>
                    <a:pt x="2561" y="5438"/>
                    <a:pt x="2561" y="5438"/>
                  </a:cubicBezTo>
                  <a:cubicBezTo>
                    <a:pt x="2561" y="5438"/>
                    <a:pt x="2561" y="5438"/>
                    <a:pt x="2561" y="5438"/>
                  </a:cubicBezTo>
                  <a:cubicBezTo>
                    <a:pt x="2561" y="5438"/>
                    <a:pt x="2561" y="5438"/>
                    <a:pt x="2561" y="5438"/>
                  </a:cubicBezTo>
                  <a:cubicBezTo>
                    <a:pt x="2469" y="5461"/>
                    <a:pt x="2469" y="5461"/>
                    <a:pt x="2469" y="5461"/>
                  </a:cubicBezTo>
                  <a:cubicBezTo>
                    <a:pt x="2446" y="5369"/>
                    <a:pt x="2446" y="5369"/>
                    <a:pt x="2446" y="5369"/>
                  </a:cubicBezTo>
                  <a:cubicBezTo>
                    <a:pt x="2446" y="5369"/>
                    <a:pt x="2446" y="5369"/>
                    <a:pt x="2446" y="5369"/>
                  </a:cubicBezTo>
                  <a:cubicBezTo>
                    <a:pt x="2446" y="5369"/>
                    <a:pt x="2446" y="5369"/>
                    <a:pt x="2446" y="5369"/>
                  </a:cubicBezTo>
                  <a:cubicBezTo>
                    <a:pt x="2446" y="5369"/>
                    <a:pt x="2446" y="5369"/>
                    <a:pt x="2446" y="5369"/>
                  </a:cubicBezTo>
                  <a:cubicBezTo>
                    <a:pt x="2331" y="5300"/>
                    <a:pt x="2331" y="5300"/>
                    <a:pt x="2331" y="5300"/>
                  </a:cubicBezTo>
                  <a:cubicBezTo>
                    <a:pt x="2331" y="5300"/>
                    <a:pt x="2331" y="5300"/>
                    <a:pt x="2331" y="5300"/>
                  </a:cubicBezTo>
                  <a:cubicBezTo>
                    <a:pt x="2331" y="5300"/>
                    <a:pt x="2331" y="5300"/>
                    <a:pt x="2331" y="5300"/>
                  </a:cubicBezTo>
                  <a:cubicBezTo>
                    <a:pt x="2331" y="5300"/>
                    <a:pt x="2331" y="5300"/>
                    <a:pt x="2331" y="5300"/>
                  </a:cubicBezTo>
                  <a:cubicBezTo>
                    <a:pt x="2308" y="5208"/>
                    <a:pt x="2308" y="5208"/>
                    <a:pt x="2308" y="5208"/>
                  </a:cubicBezTo>
                  <a:cubicBezTo>
                    <a:pt x="2308" y="5208"/>
                    <a:pt x="2308" y="5208"/>
                    <a:pt x="2308" y="5208"/>
                  </a:cubicBezTo>
                  <a:cubicBezTo>
                    <a:pt x="2308" y="5208"/>
                    <a:pt x="2308" y="5208"/>
                    <a:pt x="2308" y="5208"/>
                  </a:cubicBezTo>
                  <a:cubicBezTo>
                    <a:pt x="2284" y="5116"/>
                    <a:pt x="2284" y="5116"/>
                    <a:pt x="2284" y="5116"/>
                  </a:cubicBezTo>
                  <a:cubicBezTo>
                    <a:pt x="2192" y="5139"/>
                    <a:pt x="2192" y="5139"/>
                    <a:pt x="2192" y="5139"/>
                  </a:cubicBezTo>
                  <a:cubicBezTo>
                    <a:pt x="2192" y="5139"/>
                    <a:pt x="2192" y="5139"/>
                    <a:pt x="2192" y="5139"/>
                  </a:cubicBezTo>
                  <a:cubicBezTo>
                    <a:pt x="2192" y="5139"/>
                    <a:pt x="2192" y="5139"/>
                    <a:pt x="2169" y="5047"/>
                  </a:cubicBezTo>
                  <a:cubicBezTo>
                    <a:pt x="2169" y="5047"/>
                    <a:pt x="2169" y="5047"/>
                    <a:pt x="2169" y="5047"/>
                  </a:cubicBezTo>
                  <a:cubicBezTo>
                    <a:pt x="2169" y="5047"/>
                    <a:pt x="2169" y="5047"/>
                    <a:pt x="2169" y="5047"/>
                  </a:cubicBezTo>
                  <a:cubicBezTo>
                    <a:pt x="2169" y="5047"/>
                    <a:pt x="2169" y="5047"/>
                    <a:pt x="2169" y="5047"/>
                  </a:cubicBezTo>
                  <a:cubicBezTo>
                    <a:pt x="2146" y="4955"/>
                    <a:pt x="2146" y="4955"/>
                    <a:pt x="2146" y="4955"/>
                  </a:cubicBezTo>
                  <a:cubicBezTo>
                    <a:pt x="2146" y="4955"/>
                    <a:pt x="2146" y="4955"/>
                    <a:pt x="2146" y="4955"/>
                  </a:cubicBezTo>
                  <a:cubicBezTo>
                    <a:pt x="2146" y="4955"/>
                    <a:pt x="2146" y="4955"/>
                    <a:pt x="2146" y="4955"/>
                  </a:cubicBezTo>
                  <a:cubicBezTo>
                    <a:pt x="2146" y="4955"/>
                    <a:pt x="2146" y="4955"/>
                    <a:pt x="2146" y="4955"/>
                  </a:cubicBezTo>
                  <a:cubicBezTo>
                    <a:pt x="2123" y="4863"/>
                    <a:pt x="2100" y="4771"/>
                    <a:pt x="2077" y="4679"/>
                  </a:cubicBezTo>
                  <a:cubicBezTo>
                    <a:pt x="1961" y="4610"/>
                    <a:pt x="1961" y="4610"/>
                    <a:pt x="1961" y="4610"/>
                  </a:cubicBezTo>
                  <a:cubicBezTo>
                    <a:pt x="1869" y="4633"/>
                    <a:pt x="1777" y="4656"/>
                    <a:pt x="1777" y="4656"/>
                  </a:cubicBezTo>
                  <a:cubicBezTo>
                    <a:pt x="1685" y="4679"/>
                    <a:pt x="1685" y="4679"/>
                    <a:pt x="1685" y="4679"/>
                  </a:cubicBezTo>
                  <a:cubicBezTo>
                    <a:pt x="1661" y="4587"/>
                    <a:pt x="1661" y="4587"/>
                    <a:pt x="1661" y="4587"/>
                  </a:cubicBezTo>
                  <a:cubicBezTo>
                    <a:pt x="1569" y="4610"/>
                    <a:pt x="1569" y="4610"/>
                    <a:pt x="1569" y="4610"/>
                  </a:cubicBezTo>
                  <a:cubicBezTo>
                    <a:pt x="1569" y="4610"/>
                    <a:pt x="1569" y="4610"/>
                    <a:pt x="1569" y="4610"/>
                  </a:cubicBezTo>
                  <a:cubicBezTo>
                    <a:pt x="1569" y="4610"/>
                    <a:pt x="1569" y="4610"/>
                    <a:pt x="1569" y="4610"/>
                  </a:cubicBezTo>
                  <a:cubicBezTo>
                    <a:pt x="1477" y="4633"/>
                    <a:pt x="1477" y="4633"/>
                    <a:pt x="1477" y="4633"/>
                  </a:cubicBezTo>
                  <a:cubicBezTo>
                    <a:pt x="1454" y="4541"/>
                    <a:pt x="1454" y="4541"/>
                    <a:pt x="1454" y="4541"/>
                  </a:cubicBezTo>
                  <a:cubicBezTo>
                    <a:pt x="1454" y="4541"/>
                    <a:pt x="1454" y="4541"/>
                    <a:pt x="1454" y="4541"/>
                  </a:cubicBezTo>
                  <a:cubicBezTo>
                    <a:pt x="1362" y="4564"/>
                    <a:pt x="1362" y="4564"/>
                    <a:pt x="1362" y="4564"/>
                  </a:cubicBezTo>
                  <a:cubicBezTo>
                    <a:pt x="1362" y="4564"/>
                    <a:pt x="1362" y="4564"/>
                    <a:pt x="1362" y="4564"/>
                  </a:cubicBezTo>
                  <a:cubicBezTo>
                    <a:pt x="1362" y="4564"/>
                    <a:pt x="1362" y="4564"/>
                    <a:pt x="1362" y="4564"/>
                  </a:cubicBezTo>
                  <a:cubicBezTo>
                    <a:pt x="1246" y="4495"/>
                    <a:pt x="1246" y="4495"/>
                    <a:pt x="1246" y="4495"/>
                  </a:cubicBezTo>
                  <a:cubicBezTo>
                    <a:pt x="1246" y="4495"/>
                    <a:pt x="1246" y="4495"/>
                    <a:pt x="1246" y="4495"/>
                  </a:cubicBezTo>
                  <a:cubicBezTo>
                    <a:pt x="1246" y="4495"/>
                    <a:pt x="1246" y="4495"/>
                    <a:pt x="1246" y="4495"/>
                  </a:cubicBezTo>
                  <a:cubicBezTo>
                    <a:pt x="1131" y="4426"/>
                    <a:pt x="1131" y="4426"/>
                    <a:pt x="1131" y="4426"/>
                  </a:cubicBezTo>
                  <a:cubicBezTo>
                    <a:pt x="1131" y="4426"/>
                    <a:pt x="1131" y="4426"/>
                    <a:pt x="1131" y="4426"/>
                  </a:cubicBezTo>
                  <a:cubicBezTo>
                    <a:pt x="1131" y="4426"/>
                    <a:pt x="1131" y="4426"/>
                    <a:pt x="1131" y="4426"/>
                  </a:cubicBezTo>
                  <a:cubicBezTo>
                    <a:pt x="1039" y="4449"/>
                    <a:pt x="1039" y="4449"/>
                    <a:pt x="1039" y="4449"/>
                  </a:cubicBezTo>
                  <a:cubicBezTo>
                    <a:pt x="1016" y="4357"/>
                    <a:pt x="1016" y="4357"/>
                    <a:pt x="1016" y="4357"/>
                  </a:cubicBezTo>
                  <a:cubicBezTo>
                    <a:pt x="1016" y="4357"/>
                    <a:pt x="1016" y="4357"/>
                    <a:pt x="1016" y="4357"/>
                  </a:cubicBezTo>
                  <a:cubicBezTo>
                    <a:pt x="1016" y="4357"/>
                    <a:pt x="1016" y="4357"/>
                    <a:pt x="1016" y="4357"/>
                  </a:cubicBezTo>
                  <a:cubicBezTo>
                    <a:pt x="900" y="4288"/>
                    <a:pt x="900" y="4288"/>
                    <a:pt x="900" y="4288"/>
                  </a:cubicBezTo>
                  <a:cubicBezTo>
                    <a:pt x="900" y="4288"/>
                    <a:pt x="900" y="4288"/>
                    <a:pt x="900" y="4288"/>
                  </a:cubicBezTo>
                  <a:cubicBezTo>
                    <a:pt x="900" y="4288"/>
                    <a:pt x="900" y="4288"/>
                    <a:pt x="900" y="4288"/>
                  </a:cubicBezTo>
                  <a:cubicBezTo>
                    <a:pt x="900" y="4288"/>
                    <a:pt x="900" y="4288"/>
                    <a:pt x="900" y="4288"/>
                  </a:cubicBezTo>
                  <a:cubicBezTo>
                    <a:pt x="785" y="4219"/>
                    <a:pt x="785" y="4219"/>
                    <a:pt x="785" y="4219"/>
                  </a:cubicBezTo>
                  <a:cubicBezTo>
                    <a:pt x="785" y="4219"/>
                    <a:pt x="785" y="4219"/>
                    <a:pt x="785" y="4219"/>
                  </a:cubicBezTo>
                  <a:cubicBezTo>
                    <a:pt x="762" y="4127"/>
                    <a:pt x="762" y="4127"/>
                    <a:pt x="762" y="4127"/>
                  </a:cubicBezTo>
                  <a:cubicBezTo>
                    <a:pt x="762" y="4127"/>
                    <a:pt x="762" y="4127"/>
                    <a:pt x="762" y="4127"/>
                  </a:cubicBezTo>
                  <a:cubicBezTo>
                    <a:pt x="762" y="4127"/>
                    <a:pt x="670" y="4150"/>
                    <a:pt x="646" y="4058"/>
                  </a:cubicBezTo>
                  <a:cubicBezTo>
                    <a:pt x="646" y="4058"/>
                    <a:pt x="646" y="4058"/>
                    <a:pt x="646" y="4058"/>
                  </a:cubicBezTo>
                  <a:cubicBezTo>
                    <a:pt x="646" y="4058"/>
                    <a:pt x="646" y="4058"/>
                    <a:pt x="646" y="4058"/>
                  </a:cubicBezTo>
                  <a:cubicBezTo>
                    <a:pt x="623" y="3966"/>
                    <a:pt x="623" y="3966"/>
                    <a:pt x="623" y="3966"/>
                  </a:cubicBezTo>
                  <a:cubicBezTo>
                    <a:pt x="623" y="3966"/>
                    <a:pt x="623" y="3966"/>
                    <a:pt x="623" y="3966"/>
                  </a:cubicBezTo>
                  <a:cubicBezTo>
                    <a:pt x="623" y="3966"/>
                    <a:pt x="623" y="3966"/>
                    <a:pt x="623" y="3966"/>
                  </a:cubicBezTo>
                  <a:cubicBezTo>
                    <a:pt x="508" y="3897"/>
                    <a:pt x="508" y="3897"/>
                    <a:pt x="508" y="3897"/>
                  </a:cubicBezTo>
                  <a:cubicBezTo>
                    <a:pt x="508" y="3897"/>
                    <a:pt x="508" y="3897"/>
                    <a:pt x="508" y="3897"/>
                  </a:cubicBezTo>
                  <a:cubicBezTo>
                    <a:pt x="485" y="3805"/>
                    <a:pt x="485" y="3805"/>
                    <a:pt x="485" y="3805"/>
                  </a:cubicBezTo>
                  <a:cubicBezTo>
                    <a:pt x="485" y="3805"/>
                    <a:pt x="485" y="3805"/>
                    <a:pt x="485" y="3805"/>
                  </a:cubicBezTo>
                  <a:cubicBezTo>
                    <a:pt x="485" y="3805"/>
                    <a:pt x="485" y="3805"/>
                    <a:pt x="485" y="3805"/>
                  </a:cubicBezTo>
                  <a:cubicBezTo>
                    <a:pt x="462" y="3713"/>
                    <a:pt x="462" y="3713"/>
                    <a:pt x="462" y="3713"/>
                  </a:cubicBezTo>
                  <a:cubicBezTo>
                    <a:pt x="462" y="3713"/>
                    <a:pt x="462" y="3713"/>
                    <a:pt x="462" y="3713"/>
                  </a:cubicBezTo>
                  <a:cubicBezTo>
                    <a:pt x="439" y="3620"/>
                    <a:pt x="439" y="3620"/>
                    <a:pt x="439" y="3620"/>
                  </a:cubicBezTo>
                  <a:cubicBezTo>
                    <a:pt x="439" y="3620"/>
                    <a:pt x="439" y="3620"/>
                    <a:pt x="439" y="3620"/>
                  </a:cubicBezTo>
                  <a:cubicBezTo>
                    <a:pt x="439" y="3620"/>
                    <a:pt x="439" y="3620"/>
                    <a:pt x="439" y="3620"/>
                  </a:cubicBezTo>
                  <a:cubicBezTo>
                    <a:pt x="416" y="3528"/>
                    <a:pt x="416" y="3528"/>
                    <a:pt x="416" y="3528"/>
                  </a:cubicBezTo>
                  <a:cubicBezTo>
                    <a:pt x="323" y="3551"/>
                    <a:pt x="323" y="3551"/>
                    <a:pt x="323" y="3551"/>
                  </a:cubicBezTo>
                  <a:cubicBezTo>
                    <a:pt x="300" y="3459"/>
                    <a:pt x="300" y="3459"/>
                    <a:pt x="300" y="3459"/>
                  </a:cubicBezTo>
                  <a:cubicBezTo>
                    <a:pt x="300" y="3459"/>
                    <a:pt x="300" y="3459"/>
                    <a:pt x="300" y="3459"/>
                  </a:cubicBezTo>
                  <a:cubicBezTo>
                    <a:pt x="300" y="3459"/>
                    <a:pt x="300" y="3459"/>
                    <a:pt x="300" y="3459"/>
                  </a:cubicBezTo>
                  <a:cubicBezTo>
                    <a:pt x="277" y="3367"/>
                    <a:pt x="277" y="3367"/>
                    <a:pt x="277" y="3367"/>
                  </a:cubicBezTo>
                  <a:cubicBezTo>
                    <a:pt x="277" y="3367"/>
                    <a:pt x="277" y="3367"/>
                    <a:pt x="277" y="3367"/>
                  </a:cubicBezTo>
                  <a:cubicBezTo>
                    <a:pt x="254" y="3275"/>
                    <a:pt x="254" y="3275"/>
                    <a:pt x="254" y="3275"/>
                  </a:cubicBezTo>
                  <a:cubicBezTo>
                    <a:pt x="254" y="3275"/>
                    <a:pt x="254" y="3275"/>
                    <a:pt x="254" y="3275"/>
                  </a:cubicBezTo>
                  <a:cubicBezTo>
                    <a:pt x="254" y="3275"/>
                    <a:pt x="346" y="3252"/>
                    <a:pt x="323" y="3160"/>
                  </a:cubicBezTo>
                  <a:cubicBezTo>
                    <a:pt x="323" y="3160"/>
                    <a:pt x="323" y="3160"/>
                    <a:pt x="323" y="3160"/>
                  </a:cubicBezTo>
                  <a:cubicBezTo>
                    <a:pt x="323" y="3160"/>
                    <a:pt x="323" y="3160"/>
                    <a:pt x="323" y="3160"/>
                  </a:cubicBezTo>
                  <a:cubicBezTo>
                    <a:pt x="300" y="3068"/>
                    <a:pt x="300" y="3068"/>
                    <a:pt x="300" y="3068"/>
                  </a:cubicBezTo>
                  <a:cubicBezTo>
                    <a:pt x="300" y="3068"/>
                    <a:pt x="300" y="3068"/>
                    <a:pt x="300" y="3068"/>
                  </a:cubicBezTo>
                  <a:cubicBezTo>
                    <a:pt x="277" y="2976"/>
                    <a:pt x="277" y="2976"/>
                    <a:pt x="277" y="2976"/>
                  </a:cubicBezTo>
                  <a:cubicBezTo>
                    <a:pt x="277" y="2976"/>
                    <a:pt x="277" y="2976"/>
                    <a:pt x="277" y="2976"/>
                  </a:cubicBezTo>
                  <a:cubicBezTo>
                    <a:pt x="277" y="2976"/>
                    <a:pt x="277" y="2976"/>
                    <a:pt x="277" y="2976"/>
                  </a:cubicBezTo>
                  <a:cubicBezTo>
                    <a:pt x="254" y="2883"/>
                    <a:pt x="254" y="2883"/>
                    <a:pt x="254" y="2883"/>
                  </a:cubicBezTo>
                  <a:cubicBezTo>
                    <a:pt x="254" y="2883"/>
                    <a:pt x="254" y="2883"/>
                    <a:pt x="254" y="2883"/>
                  </a:cubicBezTo>
                  <a:cubicBezTo>
                    <a:pt x="323" y="2768"/>
                    <a:pt x="323" y="2768"/>
                    <a:pt x="323" y="2768"/>
                  </a:cubicBezTo>
                  <a:cubicBezTo>
                    <a:pt x="323" y="2768"/>
                    <a:pt x="323" y="2768"/>
                    <a:pt x="323" y="2768"/>
                  </a:cubicBezTo>
                  <a:cubicBezTo>
                    <a:pt x="323" y="2768"/>
                    <a:pt x="323" y="2768"/>
                    <a:pt x="323" y="2768"/>
                  </a:cubicBezTo>
                  <a:cubicBezTo>
                    <a:pt x="300" y="2676"/>
                    <a:pt x="300" y="2676"/>
                    <a:pt x="300" y="2676"/>
                  </a:cubicBezTo>
                  <a:cubicBezTo>
                    <a:pt x="300" y="2676"/>
                    <a:pt x="300" y="2676"/>
                    <a:pt x="300" y="2676"/>
                  </a:cubicBezTo>
                  <a:cubicBezTo>
                    <a:pt x="300" y="2676"/>
                    <a:pt x="300" y="2676"/>
                    <a:pt x="277" y="2584"/>
                  </a:cubicBezTo>
                  <a:cubicBezTo>
                    <a:pt x="369" y="2561"/>
                    <a:pt x="369" y="2561"/>
                    <a:pt x="369" y="2561"/>
                  </a:cubicBezTo>
                  <a:cubicBezTo>
                    <a:pt x="369" y="2561"/>
                    <a:pt x="369" y="2561"/>
                    <a:pt x="369" y="2561"/>
                  </a:cubicBezTo>
                  <a:cubicBezTo>
                    <a:pt x="346" y="2469"/>
                    <a:pt x="346" y="2469"/>
                    <a:pt x="346" y="2469"/>
                  </a:cubicBezTo>
                  <a:cubicBezTo>
                    <a:pt x="346" y="2469"/>
                    <a:pt x="346" y="2469"/>
                    <a:pt x="346" y="2469"/>
                  </a:cubicBezTo>
                  <a:cubicBezTo>
                    <a:pt x="346" y="2469"/>
                    <a:pt x="346" y="2469"/>
                    <a:pt x="346" y="2469"/>
                  </a:cubicBezTo>
                  <a:cubicBezTo>
                    <a:pt x="438" y="2445"/>
                    <a:pt x="415" y="2353"/>
                    <a:pt x="415" y="2353"/>
                  </a:cubicBezTo>
                  <a:cubicBezTo>
                    <a:pt x="415" y="2353"/>
                    <a:pt x="415" y="2353"/>
                    <a:pt x="415" y="2353"/>
                  </a:cubicBezTo>
                  <a:cubicBezTo>
                    <a:pt x="415" y="2353"/>
                    <a:pt x="415" y="2353"/>
                    <a:pt x="415" y="2353"/>
                  </a:cubicBezTo>
                  <a:cubicBezTo>
                    <a:pt x="392" y="2261"/>
                    <a:pt x="392" y="2261"/>
                    <a:pt x="392" y="2261"/>
                  </a:cubicBezTo>
                  <a:cubicBezTo>
                    <a:pt x="484" y="2238"/>
                    <a:pt x="484" y="2238"/>
                    <a:pt x="484" y="2238"/>
                  </a:cubicBezTo>
                  <a:cubicBezTo>
                    <a:pt x="484" y="2238"/>
                    <a:pt x="484" y="2238"/>
                    <a:pt x="484" y="2238"/>
                  </a:cubicBezTo>
                  <a:cubicBezTo>
                    <a:pt x="461" y="2146"/>
                    <a:pt x="461" y="2146"/>
                    <a:pt x="461" y="2146"/>
                  </a:cubicBezTo>
                  <a:cubicBezTo>
                    <a:pt x="553" y="2123"/>
                    <a:pt x="553" y="2123"/>
                    <a:pt x="553" y="2123"/>
                  </a:cubicBezTo>
                  <a:cubicBezTo>
                    <a:pt x="553" y="2123"/>
                    <a:pt x="553" y="2123"/>
                    <a:pt x="553" y="2123"/>
                  </a:cubicBezTo>
                  <a:cubicBezTo>
                    <a:pt x="553" y="2123"/>
                    <a:pt x="553" y="2123"/>
                    <a:pt x="553" y="2123"/>
                  </a:cubicBezTo>
                  <a:cubicBezTo>
                    <a:pt x="530" y="2031"/>
                    <a:pt x="530" y="2031"/>
                    <a:pt x="530" y="2031"/>
                  </a:cubicBezTo>
                  <a:cubicBezTo>
                    <a:pt x="622" y="2008"/>
                    <a:pt x="622" y="2008"/>
                    <a:pt x="622" y="2008"/>
                  </a:cubicBezTo>
                  <a:cubicBezTo>
                    <a:pt x="622" y="2008"/>
                    <a:pt x="622" y="2008"/>
                    <a:pt x="622" y="2008"/>
                  </a:cubicBezTo>
                  <a:cubicBezTo>
                    <a:pt x="622" y="2008"/>
                    <a:pt x="622" y="2008"/>
                    <a:pt x="622" y="2008"/>
                  </a:cubicBezTo>
                  <a:cubicBezTo>
                    <a:pt x="691" y="1892"/>
                    <a:pt x="691" y="1892"/>
                    <a:pt x="691" y="1892"/>
                  </a:cubicBezTo>
                  <a:cubicBezTo>
                    <a:pt x="691" y="1892"/>
                    <a:pt x="691" y="1892"/>
                    <a:pt x="691" y="1892"/>
                  </a:cubicBezTo>
                  <a:cubicBezTo>
                    <a:pt x="784" y="1869"/>
                    <a:pt x="784" y="1869"/>
                    <a:pt x="784" y="1869"/>
                  </a:cubicBezTo>
                  <a:cubicBezTo>
                    <a:pt x="784" y="1869"/>
                    <a:pt x="784" y="1869"/>
                    <a:pt x="784" y="1869"/>
                  </a:cubicBezTo>
                  <a:cubicBezTo>
                    <a:pt x="760" y="1777"/>
                    <a:pt x="760" y="1777"/>
                    <a:pt x="760" y="1777"/>
                  </a:cubicBezTo>
                  <a:cubicBezTo>
                    <a:pt x="853" y="1754"/>
                    <a:pt x="853" y="1754"/>
                    <a:pt x="853" y="1754"/>
                  </a:cubicBezTo>
                  <a:cubicBezTo>
                    <a:pt x="853" y="1754"/>
                    <a:pt x="853" y="1754"/>
                    <a:pt x="853" y="1754"/>
                  </a:cubicBezTo>
                  <a:cubicBezTo>
                    <a:pt x="853" y="1754"/>
                    <a:pt x="853" y="1754"/>
                    <a:pt x="853" y="1754"/>
                  </a:cubicBezTo>
                  <a:cubicBezTo>
                    <a:pt x="945" y="1731"/>
                    <a:pt x="945" y="1731"/>
                    <a:pt x="945" y="1731"/>
                  </a:cubicBezTo>
                  <a:cubicBezTo>
                    <a:pt x="922" y="1639"/>
                    <a:pt x="922" y="1639"/>
                    <a:pt x="922" y="1639"/>
                  </a:cubicBezTo>
                  <a:cubicBezTo>
                    <a:pt x="1014" y="1615"/>
                    <a:pt x="1014" y="1615"/>
                    <a:pt x="1014" y="1615"/>
                  </a:cubicBezTo>
                  <a:cubicBezTo>
                    <a:pt x="1014" y="1615"/>
                    <a:pt x="1014" y="1615"/>
                    <a:pt x="1014" y="1615"/>
                  </a:cubicBezTo>
                  <a:cubicBezTo>
                    <a:pt x="1014" y="1615"/>
                    <a:pt x="1014" y="1615"/>
                    <a:pt x="1014" y="1615"/>
                  </a:cubicBezTo>
                  <a:cubicBezTo>
                    <a:pt x="1106" y="1592"/>
                    <a:pt x="1106" y="1592"/>
                    <a:pt x="1106" y="1592"/>
                  </a:cubicBezTo>
                  <a:cubicBezTo>
                    <a:pt x="1106" y="1592"/>
                    <a:pt x="1106" y="1592"/>
                    <a:pt x="1106" y="1592"/>
                  </a:cubicBezTo>
                  <a:cubicBezTo>
                    <a:pt x="1106" y="1592"/>
                    <a:pt x="1106" y="1592"/>
                    <a:pt x="1106" y="1592"/>
                  </a:cubicBezTo>
                  <a:cubicBezTo>
                    <a:pt x="1199" y="1569"/>
                    <a:pt x="1199" y="1569"/>
                    <a:pt x="1199" y="1569"/>
                  </a:cubicBezTo>
                  <a:cubicBezTo>
                    <a:pt x="1199" y="1569"/>
                    <a:pt x="1199" y="1569"/>
                    <a:pt x="1199" y="1569"/>
                  </a:cubicBezTo>
                  <a:cubicBezTo>
                    <a:pt x="1268" y="1454"/>
                    <a:pt x="1268" y="1454"/>
                    <a:pt x="1268" y="1454"/>
                  </a:cubicBezTo>
                  <a:cubicBezTo>
                    <a:pt x="1268" y="1454"/>
                    <a:pt x="1268" y="1454"/>
                    <a:pt x="1268" y="1454"/>
                  </a:cubicBezTo>
                  <a:cubicBezTo>
                    <a:pt x="1268" y="1454"/>
                    <a:pt x="1268" y="1454"/>
                    <a:pt x="1268" y="1454"/>
                  </a:cubicBezTo>
                  <a:cubicBezTo>
                    <a:pt x="1360" y="1431"/>
                    <a:pt x="1360" y="1431"/>
                    <a:pt x="1360" y="1431"/>
                  </a:cubicBezTo>
                  <a:cubicBezTo>
                    <a:pt x="1360" y="1431"/>
                    <a:pt x="1360" y="1431"/>
                    <a:pt x="1360" y="1431"/>
                  </a:cubicBezTo>
                  <a:cubicBezTo>
                    <a:pt x="1452" y="1408"/>
                    <a:pt x="1452" y="1408"/>
                    <a:pt x="1452" y="1408"/>
                  </a:cubicBezTo>
                  <a:cubicBezTo>
                    <a:pt x="1452" y="1408"/>
                    <a:pt x="1452" y="1408"/>
                    <a:pt x="1452" y="1408"/>
                  </a:cubicBezTo>
                  <a:cubicBezTo>
                    <a:pt x="1452" y="1408"/>
                    <a:pt x="1452" y="1408"/>
                    <a:pt x="1544" y="1384"/>
                  </a:cubicBezTo>
                  <a:cubicBezTo>
                    <a:pt x="1544" y="1384"/>
                    <a:pt x="1544" y="1384"/>
                    <a:pt x="1544" y="1384"/>
                  </a:cubicBezTo>
                  <a:cubicBezTo>
                    <a:pt x="1544" y="1384"/>
                    <a:pt x="1544" y="1384"/>
                    <a:pt x="1544" y="1384"/>
                  </a:cubicBezTo>
                  <a:cubicBezTo>
                    <a:pt x="1637" y="1361"/>
                    <a:pt x="1637" y="1361"/>
                    <a:pt x="1637" y="1361"/>
                  </a:cubicBezTo>
                  <a:cubicBezTo>
                    <a:pt x="1637" y="1361"/>
                    <a:pt x="1637" y="1361"/>
                    <a:pt x="1637" y="1361"/>
                  </a:cubicBezTo>
                  <a:cubicBezTo>
                    <a:pt x="1729" y="1338"/>
                    <a:pt x="1729" y="1338"/>
                    <a:pt x="1729" y="1338"/>
                  </a:cubicBezTo>
                  <a:cubicBezTo>
                    <a:pt x="1729" y="1338"/>
                    <a:pt x="1821" y="1315"/>
                    <a:pt x="1936" y="1384"/>
                  </a:cubicBezTo>
                  <a:cubicBezTo>
                    <a:pt x="1936" y="1384"/>
                    <a:pt x="1936" y="1384"/>
                    <a:pt x="2029" y="1361"/>
                  </a:cubicBezTo>
                  <a:cubicBezTo>
                    <a:pt x="2006" y="1269"/>
                    <a:pt x="2075" y="1154"/>
                    <a:pt x="2052" y="1061"/>
                  </a:cubicBezTo>
                  <a:cubicBezTo>
                    <a:pt x="2052" y="1061"/>
                    <a:pt x="2052" y="1061"/>
                    <a:pt x="2052" y="1061"/>
                  </a:cubicBezTo>
                  <a:cubicBezTo>
                    <a:pt x="2144" y="1038"/>
                    <a:pt x="2144" y="1038"/>
                    <a:pt x="2144" y="1038"/>
                  </a:cubicBezTo>
                  <a:cubicBezTo>
                    <a:pt x="2144" y="1038"/>
                    <a:pt x="2144" y="1038"/>
                    <a:pt x="2144" y="1038"/>
                  </a:cubicBezTo>
                  <a:cubicBezTo>
                    <a:pt x="2121" y="946"/>
                    <a:pt x="2121" y="946"/>
                    <a:pt x="2121" y="946"/>
                  </a:cubicBezTo>
                  <a:cubicBezTo>
                    <a:pt x="2121" y="946"/>
                    <a:pt x="2121" y="946"/>
                    <a:pt x="2121" y="946"/>
                  </a:cubicBezTo>
                  <a:cubicBezTo>
                    <a:pt x="2121" y="946"/>
                    <a:pt x="2121" y="946"/>
                    <a:pt x="2121" y="946"/>
                  </a:cubicBezTo>
                  <a:cubicBezTo>
                    <a:pt x="2121" y="946"/>
                    <a:pt x="2121" y="946"/>
                    <a:pt x="2121" y="946"/>
                  </a:cubicBezTo>
                  <a:cubicBezTo>
                    <a:pt x="2213" y="923"/>
                    <a:pt x="2190" y="831"/>
                    <a:pt x="2190" y="831"/>
                  </a:cubicBezTo>
                  <a:cubicBezTo>
                    <a:pt x="2190" y="831"/>
                    <a:pt x="2190" y="831"/>
                    <a:pt x="2190" y="831"/>
                  </a:cubicBezTo>
                  <a:cubicBezTo>
                    <a:pt x="2190" y="831"/>
                    <a:pt x="2190" y="831"/>
                    <a:pt x="2190" y="831"/>
                  </a:cubicBezTo>
                  <a:cubicBezTo>
                    <a:pt x="2190" y="831"/>
                    <a:pt x="2190" y="831"/>
                    <a:pt x="2190" y="831"/>
                  </a:cubicBezTo>
                  <a:cubicBezTo>
                    <a:pt x="2282" y="808"/>
                    <a:pt x="2282" y="808"/>
                    <a:pt x="2282" y="808"/>
                  </a:cubicBezTo>
                  <a:cubicBezTo>
                    <a:pt x="2259" y="716"/>
                    <a:pt x="2259" y="716"/>
                    <a:pt x="2259" y="716"/>
                  </a:cubicBezTo>
                  <a:cubicBezTo>
                    <a:pt x="2259" y="716"/>
                    <a:pt x="2259" y="716"/>
                    <a:pt x="2259" y="716"/>
                  </a:cubicBezTo>
                  <a:cubicBezTo>
                    <a:pt x="2259" y="716"/>
                    <a:pt x="2259" y="716"/>
                    <a:pt x="2259" y="716"/>
                  </a:cubicBezTo>
                  <a:cubicBezTo>
                    <a:pt x="2351" y="692"/>
                    <a:pt x="2351" y="692"/>
                    <a:pt x="2351" y="692"/>
                  </a:cubicBezTo>
                  <a:cubicBezTo>
                    <a:pt x="2351" y="692"/>
                    <a:pt x="2351" y="692"/>
                    <a:pt x="2351" y="692"/>
                  </a:cubicBezTo>
                  <a:cubicBezTo>
                    <a:pt x="2351" y="692"/>
                    <a:pt x="2351" y="692"/>
                    <a:pt x="2351" y="692"/>
                  </a:cubicBezTo>
                  <a:cubicBezTo>
                    <a:pt x="2328" y="600"/>
                    <a:pt x="2328" y="600"/>
                    <a:pt x="2328" y="600"/>
                  </a:cubicBezTo>
                  <a:cubicBezTo>
                    <a:pt x="2420" y="577"/>
                    <a:pt x="2420" y="577"/>
                    <a:pt x="2420" y="577"/>
                  </a:cubicBezTo>
                  <a:cubicBezTo>
                    <a:pt x="2420" y="577"/>
                    <a:pt x="2420" y="577"/>
                    <a:pt x="2420" y="577"/>
                  </a:cubicBezTo>
                  <a:cubicBezTo>
                    <a:pt x="2420" y="577"/>
                    <a:pt x="2420" y="577"/>
                    <a:pt x="2420" y="577"/>
                  </a:cubicBezTo>
                  <a:cubicBezTo>
                    <a:pt x="2513" y="554"/>
                    <a:pt x="2513" y="554"/>
                    <a:pt x="2513" y="554"/>
                  </a:cubicBezTo>
                  <a:cubicBezTo>
                    <a:pt x="2513" y="554"/>
                    <a:pt x="2513" y="554"/>
                    <a:pt x="2513" y="554"/>
                  </a:cubicBezTo>
                  <a:cubicBezTo>
                    <a:pt x="2513" y="554"/>
                    <a:pt x="2513" y="554"/>
                    <a:pt x="2513" y="554"/>
                  </a:cubicBezTo>
                  <a:cubicBezTo>
                    <a:pt x="2513" y="554"/>
                    <a:pt x="2513" y="554"/>
                    <a:pt x="2513" y="554"/>
                  </a:cubicBezTo>
                  <a:cubicBezTo>
                    <a:pt x="2582" y="439"/>
                    <a:pt x="2582" y="439"/>
                    <a:pt x="2582" y="439"/>
                  </a:cubicBezTo>
                  <a:cubicBezTo>
                    <a:pt x="2582" y="439"/>
                    <a:pt x="2582" y="439"/>
                    <a:pt x="2582" y="439"/>
                  </a:cubicBezTo>
                  <a:cubicBezTo>
                    <a:pt x="2582" y="439"/>
                    <a:pt x="2582" y="439"/>
                    <a:pt x="2582" y="439"/>
                  </a:cubicBezTo>
                  <a:cubicBezTo>
                    <a:pt x="2674" y="416"/>
                    <a:pt x="2674" y="416"/>
                    <a:pt x="2674" y="416"/>
                  </a:cubicBezTo>
                  <a:cubicBezTo>
                    <a:pt x="2674" y="416"/>
                    <a:pt x="2674" y="416"/>
                    <a:pt x="2674" y="416"/>
                  </a:cubicBezTo>
                  <a:cubicBezTo>
                    <a:pt x="2674" y="416"/>
                    <a:pt x="2674" y="416"/>
                    <a:pt x="2674" y="416"/>
                  </a:cubicBezTo>
                  <a:cubicBezTo>
                    <a:pt x="2674" y="416"/>
                    <a:pt x="2674" y="416"/>
                    <a:pt x="2674" y="416"/>
                  </a:cubicBezTo>
                  <a:cubicBezTo>
                    <a:pt x="2766" y="392"/>
                    <a:pt x="2766" y="392"/>
                    <a:pt x="2766" y="392"/>
                  </a:cubicBezTo>
                  <a:cubicBezTo>
                    <a:pt x="2766" y="392"/>
                    <a:pt x="2766" y="392"/>
                    <a:pt x="2766" y="392"/>
                  </a:cubicBezTo>
                  <a:cubicBezTo>
                    <a:pt x="2766" y="392"/>
                    <a:pt x="2766" y="392"/>
                    <a:pt x="2766" y="392"/>
                  </a:cubicBezTo>
                  <a:cubicBezTo>
                    <a:pt x="2858" y="369"/>
                    <a:pt x="2858" y="369"/>
                    <a:pt x="2858" y="369"/>
                  </a:cubicBezTo>
                  <a:cubicBezTo>
                    <a:pt x="2858" y="369"/>
                    <a:pt x="2858" y="369"/>
                    <a:pt x="2858" y="369"/>
                  </a:cubicBezTo>
                  <a:cubicBezTo>
                    <a:pt x="2858" y="369"/>
                    <a:pt x="2858" y="369"/>
                    <a:pt x="2858" y="369"/>
                  </a:cubicBezTo>
                  <a:cubicBezTo>
                    <a:pt x="2951" y="346"/>
                    <a:pt x="2951" y="346"/>
                    <a:pt x="2951" y="346"/>
                  </a:cubicBezTo>
                  <a:cubicBezTo>
                    <a:pt x="2951" y="346"/>
                    <a:pt x="2951" y="346"/>
                    <a:pt x="2951" y="346"/>
                  </a:cubicBezTo>
                  <a:cubicBezTo>
                    <a:pt x="2951" y="346"/>
                    <a:pt x="2951" y="346"/>
                    <a:pt x="2951" y="346"/>
                  </a:cubicBezTo>
                  <a:cubicBezTo>
                    <a:pt x="3043" y="323"/>
                    <a:pt x="3043" y="323"/>
                    <a:pt x="3043" y="323"/>
                  </a:cubicBezTo>
                  <a:cubicBezTo>
                    <a:pt x="3043" y="323"/>
                    <a:pt x="3043" y="323"/>
                    <a:pt x="3043" y="323"/>
                  </a:cubicBezTo>
                  <a:cubicBezTo>
                    <a:pt x="3043" y="323"/>
                    <a:pt x="3043" y="323"/>
                    <a:pt x="3043" y="323"/>
                  </a:cubicBezTo>
                  <a:cubicBezTo>
                    <a:pt x="3135" y="300"/>
                    <a:pt x="3135" y="300"/>
                    <a:pt x="3135" y="300"/>
                  </a:cubicBezTo>
                  <a:cubicBezTo>
                    <a:pt x="3135" y="300"/>
                    <a:pt x="3135" y="300"/>
                    <a:pt x="3135" y="300"/>
                  </a:cubicBezTo>
                  <a:cubicBezTo>
                    <a:pt x="3135" y="300"/>
                    <a:pt x="3135" y="300"/>
                    <a:pt x="3135" y="300"/>
                  </a:cubicBezTo>
                  <a:cubicBezTo>
                    <a:pt x="3135" y="300"/>
                    <a:pt x="3135" y="300"/>
                    <a:pt x="3227" y="277"/>
                  </a:cubicBezTo>
                  <a:cubicBezTo>
                    <a:pt x="3227" y="277"/>
                    <a:pt x="3227" y="277"/>
                    <a:pt x="3227" y="277"/>
                  </a:cubicBezTo>
                  <a:cubicBezTo>
                    <a:pt x="3227" y="277"/>
                    <a:pt x="3227" y="277"/>
                    <a:pt x="3227" y="277"/>
                  </a:cubicBezTo>
                  <a:cubicBezTo>
                    <a:pt x="3227" y="277"/>
                    <a:pt x="3227" y="277"/>
                    <a:pt x="3227" y="277"/>
                  </a:cubicBezTo>
                  <a:cubicBezTo>
                    <a:pt x="3320" y="254"/>
                    <a:pt x="3320" y="254"/>
                    <a:pt x="3320" y="254"/>
                  </a:cubicBezTo>
                  <a:cubicBezTo>
                    <a:pt x="3343" y="346"/>
                    <a:pt x="3343" y="346"/>
                    <a:pt x="3343" y="346"/>
                  </a:cubicBezTo>
                  <a:cubicBezTo>
                    <a:pt x="3343" y="346"/>
                    <a:pt x="3343" y="346"/>
                    <a:pt x="3343" y="346"/>
                  </a:cubicBezTo>
                  <a:cubicBezTo>
                    <a:pt x="3435" y="323"/>
                    <a:pt x="3435" y="323"/>
                    <a:pt x="3435" y="323"/>
                  </a:cubicBezTo>
                  <a:cubicBezTo>
                    <a:pt x="3435" y="323"/>
                    <a:pt x="3435" y="323"/>
                    <a:pt x="3435" y="323"/>
                  </a:cubicBezTo>
                  <a:cubicBezTo>
                    <a:pt x="3435" y="323"/>
                    <a:pt x="3435" y="323"/>
                    <a:pt x="3435" y="323"/>
                  </a:cubicBezTo>
                  <a:cubicBezTo>
                    <a:pt x="3435" y="323"/>
                    <a:pt x="3435" y="323"/>
                    <a:pt x="3527" y="300"/>
                  </a:cubicBezTo>
                  <a:cubicBezTo>
                    <a:pt x="3527" y="300"/>
                    <a:pt x="3527" y="300"/>
                    <a:pt x="3527" y="300"/>
                  </a:cubicBezTo>
                  <a:cubicBezTo>
                    <a:pt x="3527" y="300"/>
                    <a:pt x="3527" y="300"/>
                    <a:pt x="3550" y="392"/>
                  </a:cubicBezTo>
                  <a:cubicBezTo>
                    <a:pt x="3550" y="392"/>
                    <a:pt x="3550" y="392"/>
                    <a:pt x="3550" y="392"/>
                  </a:cubicBezTo>
                  <a:cubicBezTo>
                    <a:pt x="3642" y="368"/>
                    <a:pt x="3642" y="368"/>
                    <a:pt x="3642" y="368"/>
                  </a:cubicBezTo>
                  <a:cubicBezTo>
                    <a:pt x="3642" y="368"/>
                    <a:pt x="3642" y="368"/>
                    <a:pt x="3642" y="368"/>
                  </a:cubicBezTo>
                  <a:cubicBezTo>
                    <a:pt x="3642" y="368"/>
                    <a:pt x="3642" y="368"/>
                    <a:pt x="3642" y="368"/>
                  </a:cubicBezTo>
                  <a:cubicBezTo>
                    <a:pt x="3642" y="368"/>
                    <a:pt x="3642" y="368"/>
                    <a:pt x="3642" y="368"/>
                  </a:cubicBezTo>
                  <a:cubicBezTo>
                    <a:pt x="3758" y="437"/>
                    <a:pt x="3758" y="437"/>
                    <a:pt x="3758" y="437"/>
                  </a:cubicBezTo>
                  <a:cubicBezTo>
                    <a:pt x="3758" y="437"/>
                    <a:pt x="3758" y="437"/>
                    <a:pt x="3758" y="437"/>
                  </a:cubicBezTo>
                  <a:cubicBezTo>
                    <a:pt x="3758" y="437"/>
                    <a:pt x="3758" y="437"/>
                    <a:pt x="3758" y="437"/>
                  </a:cubicBezTo>
                  <a:cubicBezTo>
                    <a:pt x="3758" y="437"/>
                    <a:pt x="3758" y="437"/>
                    <a:pt x="3758" y="437"/>
                  </a:cubicBezTo>
                  <a:cubicBezTo>
                    <a:pt x="3850" y="414"/>
                    <a:pt x="3850" y="414"/>
                    <a:pt x="3850" y="414"/>
                  </a:cubicBezTo>
                  <a:cubicBezTo>
                    <a:pt x="3873" y="506"/>
                    <a:pt x="3873" y="506"/>
                    <a:pt x="3873" y="506"/>
                  </a:cubicBezTo>
                  <a:cubicBezTo>
                    <a:pt x="3873" y="506"/>
                    <a:pt x="3873" y="506"/>
                    <a:pt x="3873" y="506"/>
                  </a:cubicBezTo>
                  <a:cubicBezTo>
                    <a:pt x="3873" y="506"/>
                    <a:pt x="3873" y="506"/>
                    <a:pt x="3873" y="506"/>
                  </a:cubicBezTo>
                  <a:cubicBezTo>
                    <a:pt x="3873" y="506"/>
                    <a:pt x="3873" y="506"/>
                    <a:pt x="3873" y="506"/>
                  </a:cubicBezTo>
                  <a:cubicBezTo>
                    <a:pt x="3965" y="483"/>
                    <a:pt x="3965" y="483"/>
                    <a:pt x="3965" y="483"/>
                  </a:cubicBezTo>
                  <a:cubicBezTo>
                    <a:pt x="3989" y="575"/>
                    <a:pt x="3989" y="575"/>
                    <a:pt x="3989" y="575"/>
                  </a:cubicBezTo>
                  <a:cubicBezTo>
                    <a:pt x="3989" y="575"/>
                    <a:pt x="3989" y="575"/>
                    <a:pt x="3989" y="575"/>
                  </a:cubicBezTo>
                  <a:cubicBezTo>
                    <a:pt x="3989" y="575"/>
                    <a:pt x="3989" y="575"/>
                    <a:pt x="3989" y="575"/>
                  </a:cubicBezTo>
                  <a:cubicBezTo>
                    <a:pt x="4012" y="668"/>
                    <a:pt x="4012" y="668"/>
                    <a:pt x="4012" y="668"/>
                  </a:cubicBezTo>
                  <a:cubicBezTo>
                    <a:pt x="4104" y="644"/>
                    <a:pt x="4104" y="644"/>
                    <a:pt x="4104" y="644"/>
                  </a:cubicBezTo>
                  <a:cubicBezTo>
                    <a:pt x="4104" y="644"/>
                    <a:pt x="4104" y="644"/>
                    <a:pt x="4104" y="644"/>
                  </a:cubicBezTo>
                  <a:cubicBezTo>
                    <a:pt x="4104" y="644"/>
                    <a:pt x="4104" y="644"/>
                    <a:pt x="4104" y="644"/>
                  </a:cubicBezTo>
                  <a:cubicBezTo>
                    <a:pt x="4104" y="644"/>
                    <a:pt x="4104" y="644"/>
                    <a:pt x="4104" y="644"/>
                  </a:cubicBezTo>
                  <a:cubicBezTo>
                    <a:pt x="4127" y="737"/>
                    <a:pt x="4127" y="737"/>
                    <a:pt x="4127" y="737"/>
                  </a:cubicBezTo>
                  <a:cubicBezTo>
                    <a:pt x="4127" y="737"/>
                    <a:pt x="4127" y="737"/>
                    <a:pt x="4127" y="737"/>
                  </a:cubicBezTo>
                  <a:cubicBezTo>
                    <a:pt x="4127" y="737"/>
                    <a:pt x="4127" y="737"/>
                    <a:pt x="4127" y="737"/>
                  </a:cubicBezTo>
                  <a:cubicBezTo>
                    <a:pt x="4150" y="829"/>
                    <a:pt x="4150" y="829"/>
                    <a:pt x="4150" y="829"/>
                  </a:cubicBezTo>
                  <a:cubicBezTo>
                    <a:pt x="4242" y="806"/>
                    <a:pt x="4242" y="806"/>
                    <a:pt x="4242" y="806"/>
                  </a:cubicBezTo>
                  <a:cubicBezTo>
                    <a:pt x="4242" y="806"/>
                    <a:pt x="4242" y="806"/>
                    <a:pt x="4242" y="806"/>
                  </a:cubicBezTo>
                  <a:cubicBezTo>
                    <a:pt x="4265" y="898"/>
                    <a:pt x="4265" y="898"/>
                    <a:pt x="4265" y="898"/>
                  </a:cubicBezTo>
                  <a:cubicBezTo>
                    <a:pt x="4265" y="898"/>
                    <a:pt x="4265" y="898"/>
                    <a:pt x="4265" y="898"/>
                  </a:cubicBezTo>
                  <a:cubicBezTo>
                    <a:pt x="4265" y="898"/>
                    <a:pt x="4265" y="898"/>
                    <a:pt x="4265" y="898"/>
                  </a:cubicBezTo>
                  <a:cubicBezTo>
                    <a:pt x="4265" y="898"/>
                    <a:pt x="4265" y="898"/>
                    <a:pt x="4265" y="898"/>
                  </a:cubicBezTo>
                  <a:cubicBezTo>
                    <a:pt x="4289" y="990"/>
                    <a:pt x="4289" y="990"/>
                    <a:pt x="4289" y="990"/>
                  </a:cubicBezTo>
                  <a:cubicBezTo>
                    <a:pt x="4289" y="990"/>
                    <a:pt x="4289" y="990"/>
                    <a:pt x="4289" y="990"/>
                  </a:cubicBezTo>
                  <a:cubicBezTo>
                    <a:pt x="4289" y="990"/>
                    <a:pt x="4289" y="990"/>
                    <a:pt x="4289" y="990"/>
                  </a:cubicBezTo>
                  <a:cubicBezTo>
                    <a:pt x="4312" y="1082"/>
                    <a:pt x="4312" y="1082"/>
                    <a:pt x="4312" y="1082"/>
                  </a:cubicBezTo>
                  <a:cubicBezTo>
                    <a:pt x="4312" y="1082"/>
                    <a:pt x="4312" y="1082"/>
                    <a:pt x="4312" y="1082"/>
                  </a:cubicBezTo>
                  <a:cubicBezTo>
                    <a:pt x="4312" y="1082"/>
                    <a:pt x="4312" y="1082"/>
                    <a:pt x="4312" y="1082"/>
                  </a:cubicBezTo>
                  <a:cubicBezTo>
                    <a:pt x="4335" y="1174"/>
                    <a:pt x="4450" y="1243"/>
                    <a:pt x="4381" y="1358"/>
                  </a:cubicBezTo>
                  <a:cubicBezTo>
                    <a:pt x="4473" y="1335"/>
                    <a:pt x="4473" y="1335"/>
                    <a:pt x="4473" y="1335"/>
                  </a:cubicBezTo>
                  <a:cubicBezTo>
                    <a:pt x="4565" y="1312"/>
                    <a:pt x="4658" y="1289"/>
                    <a:pt x="4773" y="1358"/>
                  </a:cubicBezTo>
                  <a:cubicBezTo>
                    <a:pt x="4773" y="1358"/>
                    <a:pt x="4773" y="1358"/>
                    <a:pt x="4773" y="1358"/>
                  </a:cubicBezTo>
                  <a:cubicBezTo>
                    <a:pt x="4773" y="1358"/>
                    <a:pt x="4773" y="1358"/>
                    <a:pt x="4773" y="1358"/>
                  </a:cubicBezTo>
                  <a:cubicBezTo>
                    <a:pt x="4865" y="1335"/>
                    <a:pt x="4865" y="1335"/>
                    <a:pt x="4865" y="1335"/>
                  </a:cubicBezTo>
                  <a:cubicBezTo>
                    <a:pt x="4865" y="1335"/>
                    <a:pt x="4865" y="1335"/>
                    <a:pt x="4865" y="1335"/>
                  </a:cubicBezTo>
                  <a:cubicBezTo>
                    <a:pt x="4888" y="1427"/>
                    <a:pt x="4888" y="1427"/>
                    <a:pt x="4888" y="1427"/>
                  </a:cubicBezTo>
                  <a:cubicBezTo>
                    <a:pt x="4981" y="1404"/>
                    <a:pt x="4981" y="1404"/>
                    <a:pt x="4981" y="1404"/>
                  </a:cubicBezTo>
                  <a:cubicBezTo>
                    <a:pt x="4981" y="1404"/>
                    <a:pt x="4981" y="1404"/>
                    <a:pt x="4981" y="1404"/>
                  </a:cubicBezTo>
                  <a:cubicBezTo>
                    <a:pt x="4981" y="1404"/>
                    <a:pt x="4981" y="1404"/>
                    <a:pt x="5073" y="1381"/>
                  </a:cubicBezTo>
                  <a:cubicBezTo>
                    <a:pt x="5073" y="1381"/>
                    <a:pt x="5073" y="1381"/>
                    <a:pt x="5073" y="1381"/>
                  </a:cubicBezTo>
                  <a:cubicBezTo>
                    <a:pt x="5096" y="1473"/>
                    <a:pt x="5096" y="1473"/>
                    <a:pt x="5096" y="1473"/>
                  </a:cubicBezTo>
                  <a:cubicBezTo>
                    <a:pt x="5188" y="1450"/>
                    <a:pt x="5188" y="1450"/>
                    <a:pt x="5188" y="1450"/>
                  </a:cubicBezTo>
                  <a:cubicBezTo>
                    <a:pt x="5188" y="1450"/>
                    <a:pt x="5188" y="1450"/>
                    <a:pt x="5188" y="1450"/>
                  </a:cubicBezTo>
                  <a:cubicBezTo>
                    <a:pt x="5188" y="1450"/>
                    <a:pt x="5188" y="1450"/>
                    <a:pt x="5188" y="1450"/>
                  </a:cubicBezTo>
                  <a:cubicBezTo>
                    <a:pt x="5304" y="1519"/>
                    <a:pt x="5304" y="1519"/>
                    <a:pt x="5304" y="1519"/>
                  </a:cubicBezTo>
                  <a:cubicBezTo>
                    <a:pt x="5304" y="1519"/>
                    <a:pt x="5304" y="1519"/>
                    <a:pt x="5304" y="1519"/>
                  </a:cubicBezTo>
                  <a:cubicBezTo>
                    <a:pt x="5304" y="1519"/>
                    <a:pt x="5304" y="1519"/>
                    <a:pt x="5304" y="1519"/>
                  </a:cubicBezTo>
                  <a:cubicBezTo>
                    <a:pt x="5304" y="1519"/>
                    <a:pt x="5304" y="1519"/>
                    <a:pt x="5304" y="1519"/>
                  </a:cubicBezTo>
                  <a:cubicBezTo>
                    <a:pt x="5419" y="1588"/>
                    <a:pt x="5419" y="1588"/>
                    <a:pt x="5419" y="1588"/>
                  </a:cubicBezTo>
                  <a:cubicBezTo>
                    <a:pt x="5419" y="1588"/>
                    <a:pt x="5419" y="1588"/>
                    <a:pt x="5419" y="1588"/>
                  </a:cubicBezTo>
                  <a:cubicBezTo>
                    <a:pt x="5419" y="1588"/>
                    <a:pt x="5419" y="1588"/>
                    <a:pt x="5419" y="1588"/>
                  </a:cubicBezTo>
                  <a:cubicBezTo>
                    <a:pt x="5534" y="1657"/>
                    <a:pt x="5534" y="1657"/>
                    <a:pt x="5534" y="1657"/>
                  </a:cubicBezTo>
                  <a:cubicBezTo>
                    <a:pt x="5534" y="1657"/>
                    <a:pt x="5534" y="1657"/>
                    <a:pt x="5534" y="1657"/>
                  </a:cubicBezTo>
                  <a:cubicBezTo>
                    <a:pt x="5534" y="1657"/>
                    <a:pt x="5534" y="1657"/>
                    <a:pt x="5534" y="1657"/>
                  </a:cubicBezTo>
                  <a:cubicBezTo>
                    <a:pt x="5557" y="1749"/>
                    <a:pt x="5557" y="1749"/>
                    <a:pt x="5557" y="1749"/>
                  </a:cubicBezTo>
                  <a:cubicBezTo>
                    <a:pt x="5650" y="1726"/>
                    <a:pt x="5650" y="1726"/>
                    <a:pt x="5650" y="1726"/>
                  </a:cubicBezTo>
                  <a:cubicBezTo>
                    <a:pt x="5650" y="1726"/>
                    <a:pt x="5650" y="1726"/>
                    <a:pt x="5650" y="1726"/>
                  </a:cubicBezTo>
                  <a:cubicBezTo>
                    <a:pt x="5673" y="1818"/>
                    <a:pt x="5673" y="1818"/>
                    <a:pt x="5673" y="1818"/>
                  </a:cubicBezTo>
                  <a:cubicBezTo>
                    <a:pt x="5673" y="1818"/>
                    <a:pt x="5673" y="1818"/>
                    <a:pt x="5673" y="1818"/>
                  </a:cubicBezTo>
                  <a:cubicBezTo>
                    <a:pt x="5673" y="1818"/>
                    <a:pt x="5673" y="1818"/>
                    <a:pt x="5788" y="1887"/>
                  </a:cubicBezTo>
                  <a:cubicBezTo>
                    <a:pt x="5788" y="1887"/>
                    <a:pt x="5788" y="1887"/>
                    <a:pt x="5788" y="1887"/>
                  </a:cubicBezTo>
                  <a:cubicBezTo>
                    <a:pt x="5788" y="1887"/>
                    <a:pt x="5788" y="1887"/>
                    <a:pt x="5788" y="1887"/>
                  </a:cubicBezTo>
                  <a:cubicBezTo>
                    <a:pt x="5811" y="1979"/>
                    <a:pt x="5811" y="1979"/>
                    <a:pt x="5811" y="1979"/>
                  </a:cubicBezTo>
                  <a:cubicBezTo>
                    <a:pt x="5811" y="1979"/>
                    <a:pt x="5811" y="1979"/>
                    <a:pt x="5811" y="1979"/>
                  </a:cubicBezTo>
                  <a:cubicBezTo>
                    <a:pt x="5811" y="1979"/>
                    <a:pt x="5811" y="1979"/>
                    <a:pt x="5811" y="1979"/>
                  </a:cubicBezTo>
                  <a:cubicBezTo>
                    <a:pt x="5927" y="2048"/>
                    <a:pt x="5927" y="2048"/>
                    <a:pt x="5927" y="2048"/>
                  </a:cubicBezTo>
                  <a:cubicBezTo>
                    <a:pt x="5927" y="2048"/>
                    <a:pt x="5927" y="2048"/>
                    <a:pt x="5927" y="2048"/>
                  </a:cubicBezTo>
                  <a:cubicBezTo>
                    <a:pt x="5927" y="2048"/>
                    <a:pt x="5927" y="2048"/>
                    <a:pt x="5950" y="2140"/>
                  </a:cubicBezTo>
                  <a:cubicBezTo>
                    <a:pt x="5950" y="2140"/>
                    <a:pt x="5950" y="2140"/>
                    <a:pt x="5950" y="2140"/>
                  </a:cubicBezTo>
                  <a:cubicBezTo>
                    <a:pt x="5950" y="2140"/>
                    <a:pt x="5950" y="2140"/>
                    <a:pt x="5950" y="2140"/>
                  </a:cubicBezTo>
                  <a:cubicBezTo>
                    <a:pt x="5973" y="2232"/>
                    <a:pt x="5973" y="2232"/>
                    <a:pt x="5973" y="2232"/>
                  </a:cubicBezTo>
                  <a:cubicBezTo>
                    <a:pt x="5973" y="2232"/>
                    <a:pt x="5973" y="2232"/>
                    <a:pt x="5973" y="2232"/>
                  </a:cubicBezTo>
                  <a:cubicBezTo>
                    <a:pt x="5973" y="2232"/>
                    <a:pt x="5973" y="2232"/>
                    <a:pt x="5973" y="2232"/>
                  </a:cubicBezTo>
                  <a:cubicBezTo>
                    <a:pt x="5996" y="2324"/>
                    <a:pt x="5996" y="2324"/>
                    <a:pt x="5996" y="2324"/>
                  </a:cubicBezTo>
                  <a:cubicBezTo>
                    <a:pt x="6088" y="2301"/>
                    <a:pt x="6088" y="2301"/>
                    <a:pt x="6088" y="2301"/>
                  </a:cubicBezTo>
                  <a:cubicBezTo>
                    <a:pt x="6111" y="2393"/>
                    <a:pt x="6111" y="2393"/>
                    <a:pt x="6111" y="2393"/>
                  </a:cubicBezTo>
                  <a:cubicBezTo>
                    <a:pt x="6111" y="2393"/>
                    <a:pt x="6111" y="2393"/>
                    <a:pt x="6111" y="2393"/>
                  </a:cubicBezTo>
                  <a:cubicBezTo>
                    <a:pt x="6111" y="2393"/>
                    <a:pt x="6111" y="2393"/>
                    <a:pt x="6134" y="2486"/>
                  </a:cubicBezTo>
                  <a:cubicBezTo>
                    <a:pt x="6134" y="2486"/>
                    <a:pt x="6134" y="2486"/>
                    <a:pt x="6134" y="2486"/>
                  </a:cubicBezTo>
                  <a:cubicBezTo>
                    <a:pt x="6134" y="2486"/>
                    <a:pt x="6134" y="2486"/>
                    <a:pt x="6134" y="2486"/>
                  </a:cubicBezTo>
                  <a:cubicBezTo>
                    <a:pt x="6157" y="2578"/>
                    <a:pt x="6157" y="2578"/>
                    <a:pt x="6157" y="2578"/>
                  </a:cubicBezTo>
                  <a:cubicBezTo>
                    <a:pt x="6157" y="2578"/>
                    <a:pt x="6157" y="2578"/>
                    <a:pt x="6157" y="2578"/>
                  </a:cubicBezTo>
                  <a:cubicBezTo>
                    <a:pt x="6180" y="2670"/>
                    <a:pt x="6180" y="2670"/>
                    <a:pt x="6180" y="2670"/>
                  </a:cubicBezTo>
                  <a:cubicBezTo>
                    <a:pt x="6180" y="2670"/>
                    <a:pt x="6180" y="2670"/>
                    <a:pt x="6180" y="2670"/>
                  </a:cubicBezTo>
                  <a:cubicBezTo>
                    <a:pt x="6180" y="2670"/>
                    <a:pt x="6180" y="2670"/>
                    <a:pt x="6180" y="2670"/>
                  </a:cubicBezTo>
                  <a:cubicBezTo>
                    <a:pt x="6204" y="2762"/>
                    <a:pt x="6204" y="2762"/>
                    <a:pt x="6204" y="2762"/>
                  </a:cubicBezTo>
                  <a:cubicBezTo>
                    <a:pt x="6204" y="2762"/>
                    <a:pt x="6204" y="2762"/>
                    <a:pt x="6204" y="2762"/>
                  </a:cubicBezTo>
                  <a:cubicBezTo>
                    <a:pt x="6135" y="2877"/>
                    <a:pt x="6135" y="2877"/>
                    <a:pt x="6135" y="2877"/>
                  </a:cubicBezTo>
                  <a:cubicBezTo>
                    <a:pt x="6135" y="2877"/>
                    <a:pt x="6135" y="2877"/>
                    <a:pt x="6135" y="2877"/>
                  </a:cubicBezTo>
                  <a:cubicBezTo>
                    <a:pt x="6158" y="2969"/>
                    <a:pt x="6158" y="2969"/>
                    <a:pt x="6158" y="2969"/>
                  </a:cubicBezTo>
                  <a:cubicBezTo>
                    <a:pt x="6181" y="3061"/>
                    <a:pt x="6181" y="3061"/>
                    <a:pt x="6181" y="3061"/>
                  </a:cubicBezTo>
                  <a:close/>
                  <a:moveTo>
                    <a:pt x="3228" y="2235"/>
                  </a:moveTo>
                  <a:cubicBezTo>
                    <a:pt x="3228" y="2235"/>
                    <a:pt x="3228" y="2235"/>
                    <a:pt x="3228" y="2235"/>
                  </a:cubicBezTo>
                  <a:cubicBezTo>
                    <a:pt x="3321" y="2212"/>
                    <a:pt x="3297" y="2120"/>
                    <a:pt x="3297" y="2120"/>
                  </a:cubicBezTo>
                  <a:cubicBezTo>
                    <a:pt x="3274" y="2028"/>
                    <a:pt x="3274" y="2028"/>
                    <a:pt x="3182" y="2051"/>
                  </a:cubicBezTo>
                  <a:cubicBezTo>
                    <a:pt x="3159" y="1959"/>
                    <a:pt x="3090" y="2074"/>
                    <a:pt x="3090" y="2074"/>
                  </a:cubicBezTo>
                  <a:cubicBezTo>
                    <a:pt x="3113" y="2166"/>
                    <a:pt x="3113" y="2166"/>
                    <a:pt x="3228" y="2235"/>
                  </a:cubicBezTo>
                  <a:close/>
                  <a:moveTo>
                    <a:pt x="3620" y="1843"/>
                  </a:moveTo>
                  <a:cubicBezTo>
                    <a:pt x="3620" y="1843"/>
                    <a:pt x="3620" y="1843"/>
                    <a:pt x="3620" y="1843"/>
                  </a:cubicBezTo>
                  <a:cubicBezTo>
                    <a:pt x="3344" y="1912"/>
                    <a:pt x="3344" y="1912"/>
                    <a:pt x="3344" y="1912"/>
                  </a:cubicBezTo>
                  <a:cubicBezTo>
                    <a:pt x="3367" y="2396"/>
                    <a:pt x="3367" y="2396"/>
                    <a:pt x="3367" y="2396"/>
                  </a:cubicBezTo>
                  <a:cubicBezTo>
                    <a:pt x="3275" y="2419"/>
                    <a:pt x="3275" y="2419"/>
                    <a:pt x="3275" y="2419"/>
                  </a:cubicBezTo>
                  <a:cubicBezTo>
                    <a:pt x="3251" y="2327"/>
                    <a:pt x="3251" y="2327"/>
                    <a:pt x="3251" y="2327"/>
                  </a:cubicBezTo>
                  <a:cubicBezTo>
                    <a:pt x="3159" y="2350"/>
                    <a:pt x="3159" y="2350"/>
                    <a:pt x="3159" y="2350"/>
                  </a:cubicBezTo>
                  <a:cubicBezTo>
                    <a:pt x="3067" y="2374"/>
                    <a:pt x="3067" y="2374"/>
                    <a:pt x="3067" y="2374"/>
                  </a:cubicBezTo>
                  <a:cubicBezTo>
                    <a:pt x="3044" y="1890"/>
                    <a:pt x="3044" y="1890"/>
                    <a:pt x="3044" y="1890"/>
                  </a:cubicBezTo>
                  <a:cubicBezTo>
                    <a:pt x="2836" y="1844"/>
                    <a:pt x="2836" y="1844"/>
                    <a:pt x="2836" y="1844"/>
                  </a:cubicBezTo>
                  <a:cubicBezTo>
                    <a:pt x="2860" y="3503"/>
                    <a:pt x="2860" y="3503"/>
                    <a:pt x="2860" y="3503"/>
                  </a:cubicBezTo>
                  <a:cubicBezTo>
                    <a:pt x="2745" y="3434"/>
                    <a:pt x="2745" y="3434"/>
                    <a:pt x="2745" y="3434"/>
                  </a:cubicBezTo>
                  <a:cubicBezTo>
                    <a:pt x="2722" y="3733"/>
                    <a:pt x="2722" y="3733"/>
                    <a:pt x="2722" y="3733"/>
                  </a:cubicBezTo>
                  <a:cubicBezTo>
                    <a:pt x="3690" y="3686"/>
                    <a:pt x="3690" y="3686"/>
                    <a:pt x="3690" y="3686"/>
                  </a:cubicBezTo>
                  <a:cubicBezTo>
                    <a:pt x="3736" y="3479"/>
                    <a:pt x="3736" y="3479"/>
                    <a:pt x="3736" y="3479"/>
                  </a:cubicBezTo>
                  <a:cubicBezTo>
                    <a:pt x="3644" y="3502"/>
                    <a:pt x="3644" y="3502"/>
                    <a:pt x="3644" y="3502"/>
                  </a:cubicBezTo>
                  <a:lnTo>
                    <a:pt x="3620" y="1843"/>
                  </a:lnTo>
                  <a:close/>
                  <a:moveTo>
                    <a:pt x="3344" y="3479"/>
                  </a:moveTo>
                  <a:cubicBezTo>
                    <a:pt x="3344" y="3479"/>
                    <a:pt x="3344" y="3479"/>
                    <a:pt x="3344" y="3479"/>
                  </a:cubicBezTo>
                  <a:cubicBezTo>
                    <a:pt x="3045" y="3456"/>
                    <a:pt x="3045" y="3456"/>
                    <a:pt x="3045" y="3456"/>
                  </a:cubicBezTo>
                  <a:cubicBezTo>
                    <a:pt x="3114" y="3341"/>
                    <a:pt x="3114" y="3341"/>
                    <a:pt x="3114" y="3341"/>
                  </a:cubicBezTo>
                  <a:cubicBezTo>
                    <a:pt x="3413" y="3364"/>
                    <a:pt x="3413" y="3364"/>
                    <a:pt x="3413" y="3364"/>
                  </a:cubicBezTo>
                  <a:lnTo>
                    <a:pt x="3344" y="3479"/>
                  </a:lnTo>
                  <a:close/>
                  <a:moveTo>
                    <a:pt x="3367" y="3180"/>
                  </a:moveTo>
                  <a:cubicBezTo>
                    <a:pt x="3367" y="3180"/>
                    <a:pt x="3367" y="3180"/>
                    <a:pt x="3367" y="3180"/>
                  </a:cubicBezTo>
                  <a:cubicBezTo>
                    <a:pt x="3091" y="3249"/>
                    <a:pt x="3091" y="3249"/>
                    <a:pt x="3091" y="3249"/>
                  </a:cubicBezTo>
                  <a:cubicBezTo>
                    <a:pt x="3090" y="2466"/>
                    <a:pt x="3090" y="2466"/>
                    <a:pt x="3090" y="2466"/>
                  </a:cubicBezTo>
                  <a:cubicBezTo>
                    <a:pt x="3182" y="2443"/>
                    <a:pt x="3182" y="2443"/>
                    <a:pt x="3182" y="2443"/>
                  </a:cubicBezTo>
                  <a:cubicBezTo>
                    <a:pt x="3182" y="2443"/>
                    <a:pt x="3182" y="2443"/>
                    <a:pt x="3182" y="2443"/>
                  </a:cubicBezTo>
                  <a:cubicBezTo>
                    <a:pt x="3275" y="2419"/>
                    <a:pt x="3275" y="2419"/>
                    <a:pt x="3298" y="2512"/>
                  </a:cubicBezTo>
                  <a:cubicBezTo>
                    <a:pt x="3390" y="2488"/>
                    <a:pt x="3390" y="2488"/>
                    <a:pt x="3390" y="2488"/>
                  </a:cubicBezTo>
                  <a:lnTo>
                    <a:pt x="3367" y="3180"/>
                  </a:lnTo>
                  <a:close/>
                  <a:moveTo>
                    <a:pt x="3643" y="1543"/>
                  </a:moveTo>
                  <a:cubicBezTo>
                    <a:pt x="3643" y="1543"/>
                    <a:pt x="3643" y="1543"/>
                    <a:pt x="3643" y="1543"/>
                  </a:cubicBezTo>
                  <a:cubicBezTo>
                    <a:pt x="3435" y="1498"/>
                    <a:pt x="3435" y="1498"/>
                    <a:pt x="3435" y="1498"/>
                  </a:cubicBezTo>
                  <a:cubicBezTo>
                    <a:pt x="3412" y="1406"/>
                    <a:pt x="3412" y="1406"/>
                    <a:pt x="3412" y="1406"/>
                  </a:cubicBezTo>
                  <a:cubicBezTo>
                    <a:pt x="3389" y="1313"/>
                    <a:pt x="3389" y="1313"/>
                    <a:pt x="3389" y="1313"/>
                  </a:cubicBezTo>
                  <a:cubicBezTo>
                    <a:pt x="3366" y="1221"/>
                    <a:pt x="3366" y="1221"/>
                    <a:pt x="3366" y="1221"/>
                  </a:cubicBezTo>
                  <a:cubicBezTo>
                    <a:pt x="3389" y="1313"/>
                    <a:pt x="3389" y="1313"/>
                    <a:pt x="3389" y="1313"/>
                  </a:cubicBezTo>
                  <a:cubicBezTo>
                    <a:pt x="3366" y="1221"/>
                    <a:pt x="3366" y="1221"/>
                    <a:pt x="3366" y="1221"/>
                  </a:cubicBezTo>
                  <a:cubicBezTo>
                    <a:pt x="3366" y="1221"/>
                    <a:pt x="3366" y="1221"/>
                    <a:pt x="3366" y="1221"/>
                  </a:cubicBezTo>
                  <a:cubicBezTo>
                    <a:pt x="3343" y="1129"/>
                    <a:pt x="3343" y="1129"/>
                    <a:pt x="3343" y="1129"/>
                  </a:cubicBezTo>
                  <a:cubicBezTo>
                    <a:pt x="3343" y="1129"/>
                    <a:pt x="3320" y="1037"/>
                    <a:pt x="3228" y="1060"/>
                  </a:cubicBezTo>
                  <a:cubicBezTo>
                    <a:pt x="3251" y="761"/>
                    <a:pt x="3251" y="761"/>
                    <a:pt x="3251" y="761"/>
                  </a:cubicBezTo>
                  <a:cubicBezTo>
                    <a:pt x="3158" y="784"/>
                    <a:pt x="3158" y="784"/>
                    <a:pt x="3158" y="784"/>
                  </a:cubicBezTo>
                  <a:cubicBezTo>
                    <a:pt x="3228" y="1060"/>
                    <a:pt x="3228" y="1060"/>
                    <a:pt x="3228" y="1060"/>
                  </a:cubicBezTo>
                  <a:cubicBezTo>
                    <a:pt x="3112" y="991"/>
                    <a:pt x="3043" y="1106"/>
                    <a:pt x="3066" y="1199"/>
                  </a:cubicBezTo>
                  <a:cubicBezTo>
                    <a:pt x="3066" y="1199"/>
                    <a:pt x="3066" y="1199"/>
                    <a:pt x="3066" y="1199"/>
                  </a:cubicBezTo>
                  <a:cubicBezTo>
                    <a:pt x="3066" y="1199"/>
                    <a:pt x="3066" y="1199"/>
                    <a:pt x="3066" y="1199"/>
                  </a:cubicBezTo>
                  <a:cubicBezTo>
                    <a:pt x="2997" y="1314"/>
                    <a:pt x="2997" y="1314"/>
                    <a:pt x="2997" y="1314"/>
                  </a:cubicBezTo>
                  <a:cubicBezTo>
                    <a:pt x="3089" y="1291"/>
                    <a:pt x="3089" y="1291"/>
                    <a:pt x="3089" y="1291"/>
                  </a:cubicBezTo>
                  <a:cubicBezTo>
                    <a:pt x="3113" y="1383"/>
                    <a:pt x="3113" y="1383"/>
                    <a:pt x="3113" y="1383"/>
                  </a:cubicBezTo>
                  <a:cubicBezTo>
                    <a:pt x="3020" y="1406"/>
                    <a:pt x="3020" y="1406"/>
                    <a:pt x="3020" y="1406"/>
                  </a:cubicBezTo>
                  <a:cubicBezTo>
                    <a:pt x="3043" y="1498"/>
                    <a:pt x="3043" y="1498"/>
                    <a:pt x="3043" y="1498"/>
                  </a:cubicBezTo>
                  <a:cubicBezTo>
                    <a:pt x="2859" y="1544"/>
                    <a:pt x="2859" y="1544"/>
                    <a:pt x="2859" y="1544"/>
                  </a:cubicBezTo>
                  <a:cubicBezTo>
                    <a:pt x="2790" y="1660"/>
                    <a:pt x="2790" y="1660"/>
                    <a:pt x="2790" y="1660"/>
                  </a:cubicBezTo>
                  <a:cubicBezTo>
                    <a:pt x="2698" y="1683"/>
                    <a:pt x="2698" y="1683"/>
                    <a:pt x="2698" y="1683"/>
                  </a:cubicBezTo>
                  <a:cubicBezTo>
                    <a:pt x="2721" y="1775"/>
                    <a:pt x="2721" y="1775"/>
                    <a:pt x="2721" y="1775"/>
                  </a:cubicBezTo>
                  <a:cubicBezTo>
                    <a:pt x="3689" y="1728"/>
                    <a:pt x="3689" y="1728"/>
                    <a:pt x="3689" y="1728"/>
                  </a:cubicBezTo>
                  <a:cubicBezTo>
                    <a:pt x="3666" y="1636"/>
                    <a:pt x="3666" y="1636"/>
                    <a:pt x="3666" y="1636"/>
                  </a:cubicBezTo>
                  <a:cubicBezTo>
                    <a:pt x="3574" y="1659"/>
                    <a:pt x="3574" y="1659"/>
                    <a:pt x="3574" y="1659"/>
                  </a:cubicBezTo>
                  <a:lnTo>
                    <a:pt x="3643" y="1543"/>
                  </a:lnTo>
                  <a:close/>
                  <a:moveTo>
                    <a:pt x="3159" y="1567"/>
                  </a:moveTo>
                  <a:cubicBezTo>
                    <a:pt x="3159" y="1567"/>
                    <a:pt x="3159" y="1567"/>
                    <a:pt x="3159" y="1567"/>
                  </a:cubicBezTo>
                  <a:cubicBezTo>
                    <a:pt x="3136" y="1475"/>
                    <a:pt x="3136" y="1475"/>
                    <a:pt x="3136" y="1475"/>
                  </a:cubicBezTo>
                  <a:cubicBezTo>
                    <a:pt x="3113" y="1383"/>
                    <a:pt x="3113" y="1383"/>
                    <a:pt x="3113" y="1383"/>
                  </a:cubicBezTo>
                  <a:cubicBezTo>
                    <a:pt x="3205" y="1360"/>
                    <a:pt x="3205" y="1360"/>
                    <a:pt x="3205" y="1360"/>
                  </a:cubicBezTo>
                  <a:lnTo>
                    <a:pt x="3159" y="1567"/>
                  </a:lnTo>
                  <a:close/>
                  <a:moveTo>
                    <a:pt x="3343" y="1521"/>
                  </a:moveTo>
                  <a:cubicBezTo>
                    <a:pt x="3343" y="1521"/>
                    <a:pt x="3343" y="1521"/>
                    <a:pt x="3343" y="1521"/>
                  </a:cubicBezTo>
                  <a:cubicBezTo>
                    <a:pt x="3251" y="1544"/>
                    <a:pt x="3251" y="1544"/>
                    <a:pt x="3251" y="1544"/>
                  </a:cubicBezTo>
                  <a:cubicBezTo>
                    <a:pt x="3297" y="1337"/>
                    <a:pt x="3297" y="1337"/>
                    <a:pt x="3297" y="1337"/>
                  </a:cubicBezTo>
                  <a:cubicBezTo>
                    <a:pt x="3297" y="1337"/>
                    <a:pt x="3297" y="1337"/>
                    <a:pt x="3297" y="1337"/>
                  </a:cubicBezTo>
                  <a:lnTo>
                    <a:pt x="3343" y="1521"/>
                  </a:lnTo>
                  <a:close/>
                  <a:moveTo>
                    <a:pt x="4496" y="1427"/>
                  </a:moveTo>
                  <a:cubicBezTo>
                    <a:pt x="4496" y="1427"/>
                    <a:pt x="4496" y="1427"/>
                    <a:pt x="4496" y="1427"/>
                  </a:cubicBezTo>
                  <a:cubicBezTo>
                    <a:pt x="4496" y="1427"/>
                    <a:pt x="4496" y="1427"/>
                    <a:pt x="4496" y="1427"/>
                  </a:cubicBezTo>
                  <a:cubicBezTo>
                    <a:pt x="4312" y="1474"/>
                    <a:pt x="4312" y="1474"/>
                    <a:pt x="4312" y="1474"/>
                  </a:cubicBezTo>
                  <a:cubicBezTo>
                    <a:pt x="4265" y="898"/>
                    <a:pt x="3758" y="437"/>
                    <a:pt x="3158" y="392"/>
                  </a:cubicBezTo>
                  <a:cubicBezTo>
                    <a:pt x="2582" y="439"/>
                    <a:pt x="2121" y="946"/>
                    <a:pt x="2167" y="1522"/>
                  </a:cubicBezTo>
                  <a:cubicBezTo>
                    <a:pt x="1867" y="1499"/>
                    <a:pt x="1867" y="1499"/>
                    <a:pt x="1867" y="1499"/>
                  </a:cubicBezTo>
                  <a:cubicBezTo>
                    <a:pt x="1867" y="1499"/>
                    <a:pt x="1867" y="1499"/>
                    <a:pt x="1867" y="1499"/>
                  </a:cubicBezTo>
                  <a:cubicBezTo>
                    <a:pt x="1083" y="1500"/>
                    <a:pt x="369" y="2169"/>
                    <a:pt x="392" y="3045"/>
                  </a:cubicBezTo>
                  <a:cubicBezTo>
                    <a:pt x="393" y="3828"/>
                    <a:pt x="1154" y="4518"/>
                    <a:pt x="1938" y="4517"/>
                  </a:cubicBezTo>
                  <a:cubicBezTo>
                    <a:pt x="2123" y="4471"/>
                    <a:pt x="2123" y="4471"/>
                    <a:pt x="2123" y="4471"/>
                  </a:cubicBezTo>
                  <a:cubicBezTo>
                    <a:pt x="2169" y="5047"/>
                    <a:pt x="2677" y="5507"/>
                    <a:pt x="3276" y="5553"/>
                  </a:cubicBezTo>
                  <a:cubicBezTo>
                    <a:pt x="3853" y="5506"/>
                    <a:pt x="4337" y="5091"/>
                    <a:pt x="4290" y="4515"/>
                  </a:cubicBezTo>
                  <a:cubicBezTo>
                    <a:pt x="4567" y="4446"/>
                    <a:pt x="4567" y="4446"/>
                    <a:pt x="4567" y="4446"/>
                  </a:cubicBezTo>
                  <a:cubicBezTo>
                    <a:pt x="5351" y="4445"/>
                    <a:pt x="6066" y="3776"/>
                    <a:pt x="6065" y="2992"/>
                  </a:cubicBezTo>
                  <a:cubicBezTo>
                    <a:pt x="6042" y="2117"/>
                    <a:pt x="5396" y="1496"/>
                    <a:pt x="4496" y="1427"/>
                  </a:cubicBezTo>
                  <a:close/>
                  <a:moveTo>
                    <a:pt x="1961" y="3435"/>
                  </a:moveTo>
                  <a:cubicBezTo>
                    <a:pt x="1961" y="3435"/>
                    <a:pt x="1961" y="3435"/>
                    <a:pt x="1961" y="3435"/>
                  </a:cubicBezTo>
                  <a:cubicBezTo>
                    <a:pt x="1845" y="3366"/>
                    <a:pt x="1753" y="3389"/>
                    <a:pt x="1638" y="3320"/>
                  </a:cubicBezTo>
                  <a:cubicBezTo>
                    <a:pt x="2237" y="3365"/>
                    <a:pt x="2237" y="3365"/>
                    <a:pt x="2237" y="3365"/>
                  </a:cubicBezTo>
                  <a:cubicBezTo>
                    <a:pt x="2122" y="3296"/>
                    <a:pt x="2053" y="3411"/>
                    <a:pt x="1961" y="3435"/>
                  </a:cubicBezTo>
                  <a:close/>
                  <a:moveTo>
                    <a:pt x="1984" y="3527"/>
                  </a:moveTo>
                  <a:cubicBezTo>
                    <a:pt x="1984" y="3527"/>
                    <a:pt x="1984" y="3527"/>
                    <a:pt x="1984" y="3527"/>
                  </a:cubicBezTo>
                  <a:cubicBezTo>
                    <a:pt x="2076" y="3504"/>
                    <a:pt x="2145" y="3388"/>
                    <a:pt x="2260" y="3457"/>
                  </a:cubicBezTo>
                  <a:cubicBezTo>
                    <a:pt x="2353" y="3434"/>
                    <a:pt x="2491" y="3595"/>
                    <a:pt x="2514" y="3687"/>
                  </a:cubicBezTo>
                  <a:cubicBezTo>
                    <a:pt x="2491" y="3987"/>
                    <a:pt x="2491" y="3987"/>
                    <a:pt x="2491" y="3987"/>
                  </a:cubicBezTo>
                  <a:cubicBezTo>
                    <a:pt x="2192" y="3964"/>
                    <a:pt x="2192" y="3964"/>
                    <a:pt x="2192" y="3964"/>
                  </a:cubicBezTo>
                  <a:cubicBezTo>
                    <a:pt x="2192" y="3964"/>
                    <a:pt x="2192" y="3964"/>
                    <a:pt x="2192" y="3964"/>
                  </a:cubicBezTo>
                  <a:cubicBezTo>
                    <a:pt x="2145" y="3780"/>
                    <a:pt x="2122" y="3688"/>
                    <a:pt x="1984" y="3527"/>
                  </a:cubicBezTo>
                  <a:close/>
                  <a:moveTo>
                    <a:pt x="2514" y="4079"/>
                  </a:moveTo>
                  <a:cubicBezTo>
                    <a:pt x="2514" y="4079"/>
                    <a:pt x="2514" y="4079"/>
                    <a:pt x="2514" y="4079"/>
                  </a:cubicBezTo>
                  <a:cubicBezTo>
                    <a:pt x="2469" y="4678"/>
                    <a:pt x="2469" y="4678"/>
                    <a:pt x="2469" y="4678"/>
                  </a:cubicBezTo>
                  <a:cubicBezTo>
                    <a:pt x="2376" y="4701"/>
                    <a:pt x="2376" y="4701"/>
                    <a:pt x="2376" y="4701"/>
                  </a:cubicBezTo>
                  <a:cubicBezTo>
                    <a:pt x="2376" y="4310"/>
                    <a:pt x="2376" y="4310"/>
                    <a:pt x="2376" y="4310"/>
                  </a:cubicBezTo>
                  <a:cubicBezTo>
                    <a:pt x="2353" y="4217"/>
                    <a:pt x="2330" y="4125"/>
                    <a:pt x="2307" y="4033"/>
                  </a:cubicBezTo>
                  <a:lnTo>
                    <a:pt x="2514" y="4079"/>
                  </a:lnTo>
                  <a:close/>
                  <a:moveTo>
                    <a:pt x="3253" y="5461"/>
                  </a:moveTo>
                  <a:cubicBezTo>
                    <a:pt x="3253" y="5461"/>
                    <a:pt x="3253" y="5461"/>
                    <a:pt x="3253" y="5461"/>
                  </a:cubicBezTo>
                  <a:cubicBezTo>
                    <a:pt x="2861" y="5461"/>
                    <a:pt x="2492" y="5162"/>
                    <a:pt x="2307" y="4817"/>
                  </a:cubicBezTo>
                  <a:cubicBezTo>
                    <a:pt x="4175" y="4838"/>
                    <a:pt x="4175" y="4838"/>
                    <a:pt x="4175" y="4838"/>
                  </a:cubicBezTo>
                  <a:cubicBezTo>
                    <a:pt x="4060" y="5160"/>
                    <a:pt x="3645" y="5460"/>
                    <a:pt x="3253" y="5461"/>
                  </a:cubicBezTo>
                  <a:close/>
                  <a:moveTo>
                    <a:pt x="2976" y="4747"/>
                  </a:moveTo>
                  <a:cubicBezTo>
                    <a:pt x="2976" y="4747"/>
                    <a:pt x="2976" y="4747"/>
                    <a:pt x="2976" y="4747"/>
                  </a:cubicBezTo>
                  <a:cubicBezTo>
                    <a:pt x="2930" y="4171"/>
                    <a:pt x="2930" y="4171"/>
                    <a:pt x="2930" y="4171"/>
                  </a:cubicBezTo>
                  <a:cubicBezTo>
                    <a:pt x="2999" y="4055"/>
                    <a:pt x="3068" y="3940"/>
                    <a:pt x="3275" y="3986"/>
                  </a:cubicBezTo>
                  <a:cubicBezTo>
                    <a:pt x="3368" y="3963"/>
                    <a:pt x="3483" y="4032"/>
                    <a:pt x="3506" y="4124"/>
                  </a:cubicBezTo>
                  <a:cubicBezTo>
                    <a:pt x="3553" y="4700"/>
                    <a:pt x="3553" y="4700"/>
                    <a:pt x="3553" y="4700"/>
                  </a:cubicBezTo>
                  <a:lnTo>
                    <a:pt x="2976" y="4747"/>
                  </a:lnTo>
                  <a:close/>
                  <a:moveTo>
                    <a:pt x="4129" y="4262"/>
                  </a:moveTo>
                  <a:cubicBezTo>
                    <a:pt x="4129" y="4262"/>
                    <a:pt x="4129" y="4262"/>
                    <a:pt x="4129" y="4262"/>
                  </a:cubicBezTo>
                  <a:cubicBezTo>
                    <a:pt x="4129" y="4262"/>
                    <a:pt x="4129" y="4262"/>
                    <a:pt x="4129" y="4262"/>
                  </a:cubicBezTo>
                  <a:cubicBezTo>
                    <a:pt x="4129" y="4653"/>
                    <a:pt x="4129" y="4653"/>
                    <a:pt x="4129" y="4653"/>
                  </a:cubicBezTo>
                  <a:cubicBezTo>
                    <a:pt x="3945" y="4700"/>
                    <a:pt x="3945" y="4700"/>
                    <a:pt x="3945" y="4700"/>
                  </a:cubicBezTo>
                  <a:cubicBezTo>
                    <a:pt x="3990" y="4100"/>
                    <a:pt x="3990" y="4100"/>
                    <a:pt x="3990" y="4100"/>
                  </a:cubicBezTo>
                  <a:cubicBezTo>
                    <a:pt x="4175" y="4054"/>
                    <a:pt x="4175" y="4054"/>
                    <a:pt x="4175" y="4054"/>
                  </a:cubicBezTo>
                  <a:cubicBezTo>
                    <a:pt x="4198" y="4146"/>
                    <a:pt x="4106" y="4170"/>
                    <a:pt x="4129" y="4262"/>
                  </a:cubicBezTo>
                  <a:close/>
                  <a:moveTo>
                    <a:pt x="4336" y="3916"/>
                  </a:moveTo>
                  <a:cubicBezTo>
                    <a:pt x="4336" y="3916"/>
                    <a:pt x="4336" y="3916"/>
                    <a:pt x="4336" y="3916"/>
                  </a:cubicBezTo>
                  <a:cubicBezTo>
                    <a:pt x="4336" y="3916"/>
                    <a:pt x="4336" y="3916"/>
                    <a:pt x="4336" y="3916"/>
                  </a:cubicBezTo>
                  <a:cubicBezTo>
                    <a:pt x="3967" y="4008"/>
                    <a:pt x="3967" y="4008"/>
                    <a:pt x="3967" y="4008"/>
                  </a:cubicBezTo>
                  <a:cubicBezTo>
                    <a:pt x="3990" y="3709"/>
                    <a:pt x="3990" y="3709"/>
                    <a:pt x="3990" y="3709"/>
                  </a:cubicBezTo>
                  <a:cubicBezTo>
                    <a:pt x="3944" y="3525"/>
                    <a:pt x="4105" y="3386"/>
                    <a:pt x="4221" y="3455"/>
                  </a:cubicBezTo>
                  <a:cubicBezTo>
                    <a:pt x="4313" y="3432"/>
                    <a:pt x="4428" y="3501"/>
                    <a:pt x="4428" y="3501"/>
                  </a:cubicBezTo>
                  <a:cubicBezTo>
                    <a:pt x="4359" y="3616"/>
                    <a:pt x="4313" y="3824"/>
                    <a:pt x="4336" y="3916"/>
                  </a:cubicBezTo>
                  <a:close/>
                  <a:moveTo>
                    <a:pt x="4521" y="3478"/>
                  </a:moveTo>
                  <a:cubicBezTo>
                    <a:pt x="4521" y="3478"/>
                    <a:pt x="4521" y="3478"/>
                    <a:pt x="4521" y="3478"/>
                  </a:cubicBezTo>
                  <a:cubicBezTo>
                    <a:pt x="4497" y="3386"/>
                    <a:pt x="4382" y="3317"/>
                    <a:pt x="4198" y="3363"/>
                  </a:cubicBezTo>
                  <a:cubicBezTo>
                    <a:pt x="4866" y="3293"/>
                    <a:pt x="4866" y="3293"/>
                    <a:pt x="4866" y="3293"/>
                  </a:cubicBezTo>
                  <a:cubicBezTo>
                    <a:pt x="4682" y="3339"/>
                    <a:pt x="4590" y="3363"/>
                    <a:pt x="4521" y="3478"/>
                  </a:cubicBezTo>
                  <a:close/>
                  <a:moveTo>
                    <a:pt x="5627" y="2417"/>
                  </a:moveTo>
                  <a:cubicBezTo>
                    <a:pt x="5627" y="2417"/>
                    <a:pt x="5627" y="2417"/>
                    <a:pt x="5627" y="2417"/>
                  </a:cubicBezTo>
                  <a:cubicBezTo>
                    <a:pt x="5350" y="2486"/>
                    <a:pt x="5004" y="2671"/>
                    <a:pt x="4982" y="2970"/>
                  </a:cubicBezTo>
                  <a:cubicBezTo>
                    <a:pt x="3621" y="3018"/>
                    <a:pt x="3621" y="3018"/>
                    <a:pt x="3621" y="3018"/>
                  </a:cubicBezTo>
                  <a:cubicBezTo>
                    <a:pt x="3644" y="3110"/>
                    <a:pt x="3644" y="3110"/>
                    <a:pt x="3644" y="3110"/>
                  </a:cubicBezTo>
                  <a:cubicBezTo>
                    <a:pt x="4912" y="3086"/>
                    <a:pt x="4912" y="3086"/>
                    <a:pt x="4912" y="3086"/>
                  </a:cubicBezTo>
                  <a:cubicBezTo>
                    <a:pt x="4935" y="3178"/>
                    <a:pt x="4935" y="3178"/>
                    <a:pt x="4935" y="3178"/>
                  </a:cubicBezTo>
                  <a:cubicBezTo>
                    <a:pt x="4935" y="3178"/>
                    <a:pt x="4935" y="3178"/>
                    <a:pt x="4935" y="3178"/>
                  </a:cubicBezTo>
                  <a:cubicBezTo>
                    <a:pt x="3667" y="3202"/>
                    <a:pt x="3667" y="3202"/>
                    <a:pt x="3667" y="3202"/>
                  </a:cubicBezTo>
                  <a:cubicBezTo>
                    <a:pt x="3690" y="3294"/>
                    <a:pt x="3690" y="3294"/>
                    <a:pt x="3690" y="3294"/>
                  </a:cubicBezTo>
                  <a:cubicBezTo>
                    <a:pt x="4198" y="3363"/>
                    <a:pt x="4198" y="3363"/>
                    <a:pt x="4198" y="3363"/>
                  </a:cubicBezTo>
                  <a:cubicBezTo>
                    <a:pt x="3990" y="3317"/>
                    <a:pt x="3829" y="3456"/>
                    <a:pt x="3875" y="3640"/>
                  </a:cubicBezTo>
                  <a:cubicBezTo>
                    <a:pt x="3852" y="4723"/>
                    <a:pt x="3852" y="4723"/>
                    <a:pt x="3852" y="4723"/>
                  </a:cubicBezTo>
                  <a:cubicBezTo>
                    <a:pt x="3737" y="4654"/>
                    <a:pt x="3737" y="4654"/>
                    <a:pt x="3737" y="4654"/>
                  </a:cubicBezTo>
                  <a:cubicBezTo>
                    <a:pt x="3714" y="3778"/>
                    <a:pt x="3714" y="3778"/>
                    <a:pt x="3714" y="3778"/>
                  </a:cubicBezTo>
                  <a:cubicBezTo>
                    <a:pt x="3829" y="3847"/>
                    <a:pt x="3829" y="3847"/>
                    <a:pt x="3829" y="3847"/>
                  </a:cubicBezTo>
                  <a:cubicBezTo>
                    <a:pt x="3806" y="3755"/>
                    <a:pt x="3806" y="3755"/>
                    <a:pt x="3806" y="3755"/>
                  </a:cubicBezTo>
                  <a:cubicBezTo>
                    <a:pt x="3506" y="3732"/>
                    <a:pt x="3506" y="3732"/>
                    <a:pt x="3506" y="3732"/>
                  </a:cubicBezTo>
                  <a:cubicBezTo>
                    <a:pt x="3483" y="4032"/>
                    <a:pt x="3483" y="4032"/>
                    <a:pt x="3483" y="4032"/>
                  </a:cubicBezTo>
                  <a:cubicBezTo>
                    <a:pt x="3460" y="3940"/>
                    <a:pt x="3368" y="3963"/>
                    <a:pt x="3345" y="3871"/>
                  </a:cubicBezTo>
                  <a:cubicBezTo>
                    <a:pt x="3321" y="3779"/>
                    <a:pt x="3321" y="3779"/>
                    <a:pt x="3321" y="3779"/>
                  </a:cubicBezTo>
                  <a:cubicBezTo>
                    <a:pt x="3321" y="3779"/>
                    <a:pt x="3321" y="3779"/>
                    <a:pt x="3321" y="3779"/>
                  </a:cubicBezTo>
                  <a:cubicBezTo>
                    <a:pt x="3414" y="3756"/>
                    <a:pt x="3414" y="3756"/>
                    <a:pt x="3414" y="3756"/>
                  </a:cubicBezTo>
                  <a:cubicBezTo>
                    <a:pt x="3114" y="3733"/>
                    <a:pt x="3114" y="3733"/>
                    <a:pt x="3114" y="3733"/>
                  </a:cubicBezTo>
                  <a:cubicBezTo>
                    <a:pt x="3137" y="3825"/>
                    <a:pt x="3137" y="3825"/>
                    <a:pt x="3137" y="3825"/>
                  </a:cubicBezTo>
                  <a:cubicBezTo>
                    <a:pt x="3137" y="3825"/>
                    <a:pt x="3137" y="3825"/>
                    <a:pt x="3137" y="3825"/>
                  </a:cubicBezTo>
                  <a:cubicBezTo>
                    <a:pt x="3160" y="3917"/>
                    <a:pt x="3160" y="3917"/>
                    <a:pt x="3160" y="3917"/>
                  </a:cubicBezTo>
                  <a:cubicBezTo>
                    <a:pt x="3068" y="3940"/>
                    <a:pt x="2976" y="3963"/>
                    <a:pt x="2976" y="3963"/>
                  </a:cubicBezTo>
                  <a:cubicBezTo>
                    <a:pt x="3022" y="3756"/>
                    <a:pt x="3022" y="3756"/>
                    <a:pt x="3022" y="3756"/>
                  </a:cubicBezTo>
                  <a:cubicBezTo>
                    <a:pt x="2630" y="3756"/>
                    <a:pt x="2630" y="3756"/>
                    <a:pt x="2630" y="3756"/>
                  </a:cubicBezTo>
                  <a:cubicBezTo>
                    <a:pt x="2653" y="3848"/>
                    <a:pt x="2653" y="3848"/>
                    <a:pt x="2653" y="3848"/>
                  </a:cubicBezTo>
                  <a:cubicBezTo>
                    <a:pt x="2745" y="3825"/>
                    <a:pt x="2745" y="3825"/>
                    <a:pt x="2745" y="3825"/>
                  </a:cubicBezTo>
                  <a:cubicBezTo>
                    <a:pt x="2769" y="4701"/>
                    <a:pt x="2769" y="4701"/>
                    <a:pt x="2769" y="4701"/>
                  </a:cubicBezTo>
                  <a:cubicBezTo>
                    <a:pt x="2584" y="4747"/>
                    <a:pt x="2584" y="4747"/>
                    <a:pt x="2584" y="4747"/>
                  </a:cubicBezTo>
                  <a:cubicBezTo>
                    <a:pt x="2607" y="3664"/>
                    <a:pt x="2607" y="3664"/>
                    <a:pt x="2607" y="3664"/>
                  </a:cubicBezTo>
                  <a:cubicBezTo>
                    <a:pt x="2560" y="3480"/>
                    <a:pt x="2422" y="3319"/>
                    <a:pt x="2237" y="3365"/>
                  </a:cubicBezTo>
                  <a:cubicBezTo>
                    <a:pt x="2814" y="3318"/>
                    <a:pt x="2814" y="3318"/>
                    <a:pt x="2814" y="3318"/>
                  </a:cubicBezTo>
                  <a:cubicBezTo>
                    <a:pt x="2791" y="3226"/>
                    <a:pt x="2791" y="3226"/>
                    <a:pt x="2791" y="3226"/>
                  </a:cubicBezTo>
                  <a:cubicBezTo>
                    <a:pt x="1522" y="3251"/>
                    <a:pt x="1522" y="3251"/>
                    <a:pt x="1522" y="3251"/>
                  </a:cubicBezTo>
                  <a:cubicBezTo>
                    <a:pt x="1522" y="3251"/>
                    <a:pt x="1522" y="3251"/>
                    <a:pt x="1522" y="3251"/>
                  </a:cubicBezTo>
                  <a:cubicBezTo>
                    <a:pt x="1499" y="3159"/>
                    <a:pt x="1499" y="3159"/>
                    <a:pt x="1499" y="3159"/>
                  </a:cubicBezTo>
                  <a:cubicBezTo>
                    <a:pt x="2768" y="3134"/>
                    <a:pt x="2768" y="3134"/>
                    <a:pt x="2768" y="3134"/>
                  </a:cubicBezTo>
                  <a:cubicBezTo>
                    <a:pt x="2837" y="3019"/>
                    <a:pt x="2837" y="3019"/>
                    <a:pt x="2837" y="3019"/>
                  </a:cubicBezTo>
                  <a:cubicBezTo>
                    <a:pt x="1476" y="3066"/>
                    <a:pt x="1476" y="3066"/>
                    <a:pt x="1476" y="3066"/>
                  </a:cubicBezTo>
                  <a:cubicBezTo>
                    <a:pt x="1384" y="2698"/>
                    <a:pt x="1130" y="2468"/>
                    <a:pt x="738" y="2468"/>
                  </a:cubicBezTo>
                  <a:cubicBezTo>
                    <a:pt x="646" y="2491"/>
                    <a:pt x="646" y="2491"/>
                    <a:pt x="646" y="2491"/>
                  </a:cubicBezTo>
                  <a:cubicBezTo>
                    <a:pt x="807" y="1961"/>
                    <a:pt x="1314" y="1638"/>
                    <a:pt x="1890" y="1591"/>
                  </a:cubicBezTo>
                  <a:cubicBezTo>
                    <a:pt x="2190" y="1614"/>
                    <a:pt x="2190" y="1614"/>
                    <a:pt x="2190" y="1614"/>
                  </a:cubicBezTo>
                  <a:cubicBezTo>
                    <a:pt x="2259" y="1499"/>
                    <a:pt x="2259" y="1499"/>
                    <a:pt x="2259" y="1499"/>
                  </a:cubicBezTo>
                  <a:cubicBezTo>
                    <a:pt x="2259" y="1499"/>
                    <a:pt x="2259" y="1499"/>
                    <a:pt x="2259" y="1499"/>
                  </a:cubicBezTo>
                  <a:cubicBezTo>
                    <a:pt x="2236" y="1015"/>
                    <a:pt x="2697" y="508"/>
                    <a:pt x="3181" y="484"/>
                  </a:cubicBezTo>
                  <a:cubicBezTo>
                    <a:pt x="3781" y="530"/>
                    <a:pt x="4173" y="921"/>
                    <a:pt x="4220" y="1497"/>
                  </a:cubicBezTo>
                  <a:cubicBezTo>
                    <a:pt x="4243" y="1589"/>
                    <a:pt x="4243" y="1589"/>
                    <a:pt x="4243" y="1589"/>
                  </a:cubicBezTo>
                  <a:cubicBezTo>
                    <a:pt x="4543" y="1612"/>
                    <a:pt x="4543" y="1612"/>
                    <a:pt x="4543" y="1612"/>
                  </a:cubicBezTo>
                  <a:cubicBezTo>
                    <a:pt x="5119" y="1565"/>
                    <a:pt x="5604" y="1933"/>
                    <a:pt x="5835" y="2463"/>
                  </a:cubicBezTo>
                  <a:cubicBezTo>
                    <a:pt x="5742" y="2486"/>
                    <a:pt x="5742" y="2486"/>
                    <a:pt x="5627" y="2417"/>
                  </a:cubicBezTo>
                  <a:close/>
                  <a:moveTo>
                    <a:pt x="3114" y="4908"/>
                  </a:moveTo>
                  <a:cubicBezTo>
                    <a:pt x="3114" y="4908"/>
                    <a:pt x="3114" y="4908"/>
                    <a:pt x="3114" y="4908"/>
                  </a:cubicBezTo>
                  <a:cubicBezTo>
                    <a:pt x="3022" y="4931"/>
                    <a:pt x="3022" y="4931"/>
                    <a:pt x="3022" y="4931"/>
                  </a:cubicBezTo>
                  <a:cubicBezTo>
                    <a:pt x="2953" y="5046"/>
                    <a:pt x="2953" y="5046"/>
                    <a:pt x="2953" y="5046"/>
                  </a:cubicBezTo>
                  <a:cubicBezTo>
                    <a:pt x="3069" y="5115"/>
                    <a:pt x="3069" y="5115"/>
                    <a:pt x="3069" y="5115"/>
                  </a:cubicBezTo>
                  <a:cubicBezTo>
                    <a:pt x="3069" y="5115"/>
                    <a:pt x="3069" y="5115"/>
                    <a:pt x="3069" y="5115"/>
                  </a:cubicBezTo>
                  <a:cubicBezTo>
                    <a:pt x="2884" y="5162"/>
                    <a:pt x="2884" y="5162"/>
                    <a:pt x="2884" y="5162"/>
                  </a:cubicBezTo>
                  <a:cubicBezTo>
                    <a:pt x="2884" y="5162"/>
                    <a:pt x="2884" y="5162"/>
                    <a:pt x="2884" y="5162"/>
                  </a:cubicBezTo>
                  <a:cubicBezTo>
                    <a:pt x="3184" y="5184"/>
                    <a:pt x="3184" y="5184"/>
                    <a:pt x="3184" y="5184"/>
                  </a:cubicBezTo>
                  <a:lnTo>
                    <a:pt x="3114" y="4908"/>
                  </a:lnTo>
                  <a:close/>
                  <a:moveTo>
                    <a:pt x="3045" y="5023"/>
                  </a:moveTo>
                  <a:cubicBezTo>
                    <a:pt x="3045" y="5023"/>
                    <a:pt x="3045" y="5023"/>
                    <a:pt x="3045" y="5023"/>
                  </a:cubicBezTo>
                  <a:cubicBezTo>
                    <a:pt x="3045" y="5023"/>
                    <a:pt x="3045" y="5023"/>
                    <a:pt x="3045" y="5023"/>
                  </a:cubicBezTo>
                  <a:cubicBezTo>
                    <a:pt x="3045" y="5023"/>
                    <a:pt x="3045" y="5023"/>
                    <a:pt x="3045" y="5023"/>
                  </a:cubicBezTo>
                  <a:cubicBezTo>
                    <a:pt x="3138" y="5000"/>
                    <a:pt x="3138" y="5000"/>
                    <a:pt x="3138" y="5000"/>
                  </a:cubicBezTo>
                  <a:lnTo>
                    <a:pt x="3045" y="5023"/>
                  </a:lnTo>
                  <a:close/>
                  <a:moveTo>
                    <a:pt x="3668" y="5161"/>
                  </a:moveTo>
                  <a:cubicBezTo>
                    <a:pt x="3668" y="5161"/>
                    <a:pt x="3668" y="5161"/>
                    <a:pt x="3668" y="5161"/>
                  </a:cubicBezTo>
                  <a:cubicBezTo>
                    <a:pt x="3668" y="5161"/>
                    <a:pt x="3668" y="5161"/>
                    <a:pt x="3668" y="5161"/>
                  </a:cubicBezTo>
                  <a:cubicBezTo>
                    <a:pt x="3760" y="5138"/>
                    <a:pt x="3760" y="5138"/>
                    <a:pt x="3760" y="5138"/>
                  </a:cubicBezTo>
                  <a:cubicBezTo>
                    <a:pt x="3760" y="5138"/>
                    <a:pt x="3760" y="5138"/>
                    <a:pt x="3760" y="5138"/>
                  </a:cubicBezTo>
                  <a:cubicBezTo>
                    <a:pt x="3760" y="5138"/>
                    <a:pt x="3760" y="5138"/>
                    <a:pt x="3760" y="5138"/>
                  </a:cubicBezTo>
                  <a:cubicBezTo>
                    <a:pt x="3737" y="5045"/>
                    <a:pt x="3737" y="5045"/>
                    <a:pt x="3737" y="5045"/>
                  </a:cubicBezTo>
                  <a:cubicBezTo>
                    <a:pt x="3737" y="5045"/>
                    <a:pt x="3737" y="5045"/>
                    <a:pt x="3737" y="5045"/>
                  </a:cubicBezTo>
                  <a:cubicBezTo>
                    <a:pt x="3622" y="4976"/>
                    <a:pt x="3622" y="4976"/>
                    <a:pt x="3622" y="4976"/>
                  </a:cubicBezTo>
                  <a:cubicBezTo>
                    <a:pt x="3622" y="4976"/>
                    <a:pt x="3622" y="4976"/>
                    <a:pt x="3622" y="4976"/>
                  </a:cubicBezTo>
                  <a:cubicBezTo>
                    <a:pt x="3553" y="5092"/>
                    <a:pt x="3553" y="5092"/>
                    <a:pt x="3553" y="5092"/>
                  </a:cubicBezTo>
                  <a:cubicBezTo>
                    <a:pt x="3553" y="5092"/>
                    <a:pt x="3553" y="5092"/>
                    <a:pt x="3553" y="5092"/>
                  </a:cubicBezTo>
                  <a:lnTo>
                    <a:pt x="3668" y="5161"/>
                  </a:lnTo>
                  <a:close/>
                  <a:moveTo>
                    <a:pt x="3622" y="4976"/>
                  </a:moveTo>
                  <a:cubicBezTo>
                    <a:pt x="3622" y="4976"/>
                    <a:pt x="3622" y="4976"/>
                    <a:pt x="3622" y="4976"/>
                  </a:cubicBezTo>
                  <a:cubicBezTo>
                    <a:pt x="3645" y="5069"/>
                    <a:pt x="3645" y="5069"/>
                    <a:pt x="3645" y="5069"/>
                  </a:cubicBezTo>
                  <a:cubicBezTo>
                    <a:pt x="3645" y="5069"/>
                    <a:pt x="3645" y="5069"/>
                    <a:pt x="3645" y="5069"/>
                  </a:cubicBezTo>
                  <a:lnTo>
                    <a:pt x="3622" y="4976"/>
                  </a:lnTo>
                  <a:close/>
                  <a:moveTo>
                    <a:pt x="2930" y="4954"/>
                  </a:moveTo>
                  <a:cubicBezTo>
                    <a:pt x="2930" y="4954"/>
                    <a:pt x="2930" y="4954"/>
                    <a:pt x="2930" y="4954"/>
                  </a:cubicBezTo>
                  <a:cubicBezTo>
                    <a:pt x="2838" y="4977"/>
                    <a:pt x="2838" y="4977"/>
                    <a:pt x="2838" y="4977"/>
                  </a:cubicBezTo>
                  <a:cubicBezTo>
                    <a:pt x="2700" y="5208"/>
                    <a:pt x="2700" y="5208"/>
                    <a:pt x="2700" y="5208"/>
                  </a:cubicBezTo>
                  <a:cubicBezTo>
                    <a:pt x="2792" y="5185"/>
                    <a:pt x="2792" y="5185"/>
                    <a:pt x="2792" y="5185"/>
                  </a:cubicBezTo>
                  <a:lnTo>
                    <a:pt x="2930" y="4954"/>
                  </a:lnTo>
                  <a:close/>
                  <a:moveTo>
                    <a:pt x="3276" y="5161"/>
                  </a:moveTo>
                  <a:cubicBezTo>
                    <a:pt x="3276" y="5161"/>
                    <a:pt x="3276" y="5161"/>
                    <a:pt x="3276" y="5161"/>
                  </a:cubicBezTo>
                  <a:cubicBezTo>
                    <a:pt x="3484" y="5207"/>
                    <a:pt x="3484" y="5207"/>
                    <a:pt x="3484" y="5207"/>
                  </a:cubicBezTo>
                  <a:cubicBezTo>
                    <a:pt x="3461" y="5115"/>
                    <a:pt x="3461" y="5115"/>
                    <a:pt x="3461" y="5115"/>
                  </a:cubicBezTo>
                  <a:cubicBezTo>
                    <a:pt x="3368" y="5138"/>
                    <a:pt x="3368" y="5138"/>
                    <a:pt x="3368" y="5138"/>
                  </a:cubicBezTo>
                  <a:cubicBezTo>
                    <a:pt x="3437" y="5023"/>
                    <a:pt x="3437" y="5023"/>
                    <a:pt x="3437" y="5023"/>
                  </a:cubicBezTo>
                  <a:cubicBezTo>
                    <a:pt x="3414" y="4931"/>
                    <a:pt x="3414" y="4931"/>
                    <a:pt x="3414" y="4931"/>
                  </a:cubicBezTo>
                  <a:cubicBezTo>
                    <a:pt x="3230" y="4977"/>
                    <a:pt x="3230" y="4977"/>
                    <a:pt x="3230" y="4977"/>
                  </a:cubicBezTo>
                  <a:cubicBezTo>
                    <a:pt x="3253" y="5069"/>
                    <a:pt x="3253" y="5069"/>
                    <a:pt x="3253" y="5069"/>
                  </a:cubicBezTo>
                  <a:cubicBezTo>
                    <a:pt x="3345" y="5046"/>
                    <a:pt x="3345" y="5046"/>
                    <a:pt x="3345" y="5046"/>
                  </a:cubicBezTo>
                  <a:cubicBezTo>
                    <a:pt x="3322" y="4954"/>
                    <a:pt x="3322" y="4954"/>
                    <a:pt x="3322" y="4954"/>
                  </a:cubicBezTo>
                  <a:cubicBezTo>
                    <a:pt x="3345" y="5046"/>
                    <a:pt x="3345" y="5046"/>
                    <a:pt x="3345" y="5046"/>
                  </a:cubicBezTo>
                  <a:cubicBezTo>
                    <a:pt x="3345" y="5046"/>
                    <a:pt x="3345" y="5046"/>
                    <a:pt x="3345" y="5046"/>
                  </a:cubicBezTo>
                  <a:cubicBezTo>
                    <a:pt x="3253" y="5069"/>
                    <a:pt x="3253" y="5069"/>
                    <a:pt x="3253" y="5069"/>
                  </a:cubicBezTo>
                  <a:lnTo>
                    <a:pt x="3276" y="51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1967461" y="4990220"/>
            <a:ext cx="8257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THANK YOU FOR YOUR CAREFUL LISTENING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-19742"/>
            <a:ext cx="11989182" cy="6858477"/>
          </a:xfrm>
          <a:custGeom>
            <a:avLst/>
            <a:gdLst>
              <a:gd name="connsiteX0" fmla="*/ 0 w 11862435"/>
              <a:gd name="connsiteY0" fmla="*/ 0 h 6858000"/>
              <a:gd name="connsiteX1" fmla="*/ 2537458 w 11862435"/>
              <a:gd name="connsiteY1" fmla="*/ 0 h 6858000"/>
              <a:gd name="connsiteX2" fmla="*/ 3074669 w 11862435"/>
              <a:gd name="connsiteY2" fmla="*/ 0 h 6858000"/>
              <a:gd name="connsiteX3" fmla="*/ 3784383 w 11862435"/>
              <a:gd name="connsiteY3" fmla="*/ 0 h 6858000"/>
              <a:gd name="connsiteX4" fmla="*/ 8686282 w 11862435"/>
              <a:gd name="connsiteY4" fmla="*/ 0 h 6858000"/>
              <a:gd name="connsiteX5" fmla="*/ 11862435 w 11862435"/>
              <a:gd name="connsiteY5" fmla="*/ 6857999 h 6858000"/>
              <a:gd name="connsiteX6" fmla="*/ 5896483 w 11862435"/>
              <a:gd name="connsiteY6" fmla="*/ 6857999 h 6858000"/>
              <a:gd name="connsiteX7" fmla="*/ 5896483 w 11862435"/>
              <a:gd name="connsiteY7" fmla="*/ 6858000 h 6858000"/>
              <a:gd name="connsiteX8" fmla="*/ 3074669 w 11862435"/>
              <a:gd name="connsiteY8" fmla="*/ 6858000 h 6858000"/>
              <a:gd name="connsiteX9" fmla="*/ 2537458 w 11862435"/>
              <a:gd name="connsiteY9" fmla="*/ 6858000 h 6858000"/>
              <a:gd name="connsiteX10" fmla="*/ 0 w 1186243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2435" h="6858000">
                <a:moveTo>
                  <a:pt x="0" y="0"/>
                </a:moveTo>
                <a:lnTo>
                  <a:pt x="2537458" y="0"/>
                </a:lnTo>
                <a:lnTo>
                  <a:pt x="3074669" y="0"/>
                </a:lnTo>
                <a:lnTo>
                  <a:pt x="3784383" y="0"/>
                </a:lnTo>
                <a:lnTo>
                  <a:pt x="8686282" y="0"/>
                </a:lnTo>
                <a:lnTo>
                  <a:pt x="11862435" y="6857999"/>
                </a:lnTo>
                <a:lnTo>
                  <a:pt x="5896483" y="6857999"/>
                </a:lnTo>
                <a:lnTo>
                  <a:pt x="5896483" y="6858000"/>
                </a:lnTo>
                <a:lnTo>
                  <a:pt x="3074669" y="6858000"/>
                </a:lnTo>
                <a:lnTo>
                  <a:pt x="253745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Freeform: Shap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7839950" y="0"/>
            <a:ext cx="4352050" cy="6858478"/>
          </a:xfrm>
          <a:custGeom>
            <a:avLst/>
            <a:gdLst>
              <a:gd name="connsiteX0" fmla="*/ 4352050 w 4352050"/>
              <a:gd name="connsiteY0" fmla="*/ 6858478 h 6858478"/>
              <a:gd name="connsiteX1" fmla="*/ 0 w 4352050"/>
              <a:gd name="connsiteY1" fmla="*/ 6858478 h 6858478"/>
              <a:gd name="connsiteX2" fmla="*/ 0 w 4352050"/>
              <a:gd name="connsiteY2" fmla="*/ 0 h 6858478"/>
              <a:gd name="connsiteX3" fmla="*/ 103870 w 4352050"/>
              <a:gd name="connsiteY3" fmla="*/ 0 h 6858478"/>
              <a:gd name="connsiteX4" fmla="*/ 1170098 w 4352050"/>
              <a:gd name="connsiteY4" fmla="*/ 0 h 6858478"/>
              <a:gd name="connsiteX5" fmla="*/ 1175675 w 435205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2050" h="6858478">
                <a:moveTo>
                  <a:pt x="4352050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103870" y="0"/>
                </a:lnTo>
                <a:lnTo>
                  <a:pt x="1170098" y="0"/>
                </a:lnTo>
                <a:lnTo>
                  <a:pt x="1175675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3" name="Freeform: Shap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8667950" y="0"/>
            <a:ext cx="3524051" cy="6858478"/>
          </a:xfrm>
          <a:custGeom>
            <a:avLst/>
            <a:gdLst>
              <a:gd name="connsiteX0" fmla="*/ 3524051 w 3524051"/>
              <a:gd name="connsiteY0" fmla="*/ 6858478 h 6858478"/>
              <a:gd name="connsiteX1" fmla="*/ 0 w 3524051"/>
              <a:gd name="connsiteY1" fmla="*/ 6858478 h 6858478"/>
              <a:gd name="connsiteX2" fmla="*/ 0 w 3524051"/>
              <a:gd name="connsiteY2" fmla="*/ 0 h 6858478"/>
              <a:gd name="connsiteX3" fmla="*/ 342099 w 3524051"/>
              <a:gd name="connsiteY3" fmla="*/ 0 h 6858478"/>
              <a:gd name="connsiteX4" fmla="*/ 347676 w 3524051"/>
              <a:gd name="connsiteY4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051" h="6858478">
                <a:moveTo>
                  <a:pt x="3524051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342099" y="0"/>
                </a:lnTo>
                <a:lnTo>
                  <a:pt x="34767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1800474" y="1481267"/>
            <a:ext cx="840801" cy="8408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321332" y="1678416"/>
            <a:ext cx="936000" cy="936000"/>
          </a:xfrm>
          <a:prstGeom prst="ellipse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465145" y="1678416"/>
            <a:ext cx="840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CFCFC"/>
                </a:solidFill>
                <a:cs typeface="+mn-ea"/>
                <a:sym typeface="+mn-lt"/>
              </a:rPr>
              <a:t>1</a:t>
            </a:r>
            <a:endParaRPr lang="zh-CN" altLang="en-US" sz="6000" dirty="0">
              <a:solidFill>
                <a:srgbClr val="FCFCFC"/>
              </a:solidFill>
              <a:cs typeface="+mn-ea"/>
              <a:sym typeface="+mn-lt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1081202" y="2286028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800474" y="3008059"/>
            <a:ext cx="840801" cy="8408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1321332" y="3205208"/>
            <a:ext cx="936000" cy="936000"/>
          </a:xfrm>
          <a:prstGeom prst="ellipse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465145" y="3205208"/>
            <a:ext cx="840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CFCFC"/>
                </a:solidFill>
                <a:cs typeface="+mn-ea"/>
                <a:sym typeface="+mn-lt"/>
              </a:rPr>
              <a:t>2</a:t>
            </a:r>
            <a:endParaRPr lang="zh-CN" altLang="en-US" sz="6000" dirty="0">
              <a:solidFill>
                <a:srgbClr val="FCFCFC"/>
              </a:solidFill>
              <a:cs typeface="+mn-ea"/>
              <a:sym typeface="+mn-lt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1081202" y="3812820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1850193" y="4431239"/>
            <a:ext cx="840801" cy="8408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1371051" y="4628388"/>
            <a:ext cx="936000" cy="936000"/>
          </a:xfrm>
          <a:prstGeom prst="ellipse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514864" y="4628388"/>
            <a:ext cx="840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CFCFC"/>
                </a:solidFill>
                <a:cs typeface="+mn-ea"/>
                <a:sym typeface="+mn-lt"/>
              </a:rPr>
              <a:t>3</a:t>
            </a:r>
            <a:endParaRPr lang="zh-CN" altLang="en-US" sz="6000" dirty="0">
              <a:solidFill>
                <a:srgbClr val="FCFCFC"/>
              </a:solidFill>
              <a:cs typeface="+mn-ea"/>
              <a:sym typeface="+mn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1130921" y="5236000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811" y="1630424"/>
            <a:ext cx="28444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课题背景及内容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921187" y="3112874"/>
            <a:ext cx="2844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建模过程及仿真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983068" y="4485423"/>
            <a:ext cx="3168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运行情况及结论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33014" y="1787979"/>
            <a:ext cx="2711450" cy="2711450"/>
            <a:chOff x="-1266371" y="4076700"/>
            <a:chExt cx="4165600" cy="4165600"/>
          </a:xfrm>
          <a:solidFill>
            <a:schemeClr val="bg1"/>
          </a:solidFill>
        </p:grpSpPr>
        <p:sp>
          <p:nvSpPr>
            <p:cNvPr id="7" name="椭圆 6"/>
            <p:cNvSpPr/>
            <p:nvPr/>
          </p:nvSpPr>
          <p:spPr>
            <a:xfrm>
              <a:off x="-1025071" y="4318000"/>
              <a:ext cx="3683000" cy="3683000"/>
            </a:xfrm>
            <a:prstGeom prst="ellipse">
              <a:avLst/>
            </a:prstGeom>
            <a:solidFill>
              <a:srgbClr val="00582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-1266371" y="4076700"/>
              <a:ext cx="4165600" cy="4165600"/>
              <a:chOff x="-1266371" y="4076700"/>
              <a:chExt cx="4165600" cy="4165600"/>
            </a:xfrm>
            <a:grpFill/>
          </p:grpSpPr>
          <p:sp>
            <p:nvSpPr>
              <p:cNvPr id="9" name="椭圆 8"/>
              <p:cNvSpPr/>
              <p:nvPr/>
            </p:nvSpPr>
            <p:spPr>
              <a:xfrm>
                <a:off x="2697616" y="534831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-1266371" y="4076700"/>
                <a:ext cx="4165600" cy="41656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-920228" y="7346082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1977032" y="2536425"/>
            <a:ext cx="1823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PART ONE 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97179" y="2913471"/>
            <a:ext cx="11831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6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22954" y="2733147"/>
            <a:ext cx="588958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课题背景及内容</a:t>
            </a:r>
          </a:p>
        </p:txBody>
      </p:sp>
      <p:sp>
        <p:nvSpPr>
          <p:cNvPr id="16" name="椭圆 15"/>
          <p:cNvSpPr/>
          <p:nvPr/>
        </p:nvSpPr>
        <p:spPr>
          <a:xfrm flipV="1">
            <a:off x="9666538" y="-1010229"/>
            <a:ext cx="1915862" cy="19158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 flipV="1">
            <a:off x="9252140" y="6146430"/>
            <a:ext cx="1923860" cy="19238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 flipV="1">
            <a:off x="4659086" y="1296949"/>
            <a:ext cx="440600" cy="44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 flipV="1">
            <a:off x="7089355" y="5210066"/>
            <a:ext cx="407924" cy="4079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flipV="1">
            <a:off x="1690080" y="5500914"/>
            <a:ext cx="234152" cy="2341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872136" y="3582418"/>
            <a:ext cx="5680075" cy="45719"/>
            <a:chOff x="5029200" y="2769580"/>
            <a:chExt cx="5680075" cy="45719"/>
          </a:xfrm>
        </p:grpSpPr>
        <p:sp>
          <p:nvSpPr>
            <p:cNvPr id="22" name="矩形 21"/>
            <p:cNvSpPr/>
            <p:nvPr/>
          </p:nvSpPr>
          <p:spPr>
            <a:xfrm>
              <a:off x="5029200" y="2769580"/>
              <a:ext cx="72390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5711825" y="2792439"/>
              <a:ext cx="49974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570" y="179061"/>
            <a:ext cx="2162258" cy="54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" name="组合 3"/>
          <p:cNvGrpSpPr/>
          <p:nvPr/>
        </p:nvGrpSpPr>
        <p:grpSpPr>
          <a:xfrm>
            <a:off x="229435" y="144004"/>
            <a:ext cx="575110" cy="646331"/>
            <a:chOff x="368331" y="348215"/>
            <a:chExt cx="936000" cy="1051912"/>
          </a:xfrm>
        </p:grpSpPr>
        <p:sp>
          <p:nvSpPr>
            <p:cNvPr id="59" name="椭圆 58"/>
            <p:cNvSpPr/>
            <p:nvPr/>
          </p:nvSpPr>
          <p:spPr>
            <a:xfrm>
              <a:off x="368331" y="388046"/>
              <a:ext cx="936000" cy="936000"/>
            </a:xfrm>
            <a:prstGeom prst="ellipse">
              <a:avLst/>
            </a:prstGeom>
            <a:solidFill>
              <a:srgbClr val="00582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>
                <a:cs typeface="+mn-ea"/>
                <a:sym typeface="+mn-lt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416209" y="348215"/>
              <a:ext cx="840245" cy="1051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CFCFC"/>
                  </a:solidFill>
                  <a:cs typeface="+mn-ea"/>
                  <a:sym typeface="+mn-lt"/>
                </a:rPr>
                <a:t>1</a:t>
              </a:r>
              <a:endParaRPr lang="zh-CN" altLang="en-US" sz="3600" b="1" dirty="0">
                <a:solidFill>
                  <a:srgbClr val="FCFCFC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1043599" y="236337"/>
            <a:ext cx="2844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5825"/>
                </a:solidFill>
                <a:cs typeface="+mn-ea"/>
                <a:sym typeface="+mn-lt"/>
              </a:rPr>
              <a:t>课题背景及内容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856047"/>
            <a:ext cx="12192000" cy="0"/>
          </a:xfrm>
          <a:prstGeom prst="line">
            <a:avLst/>
          </a:prstGeom>
          <a:ln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516990" y="1957035"/>
            <a:ext cx="3860380" cy="421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我们小组利用人工智能技术，训练了一个能够生成诗歌的模型，为那些想要展现文采的人们提供了一种新的方式。这个模型基于</a:t>
            </a:r>
            <a:r>
              <a:rPr lang="en-US" altLang="zh-CN" dirty="0"/>
              <a:t>GRU</a:t>
            </a:r>
            <a:r>
              <a:rPr lang="zh-CN" altLang="en-US" dirty="0"/>
              <a:t>模型，通过对五言诗的数据集进行学习，可以生成富有诗意的文字。我们在训练过程中遇到了一些问题，如数据集过小、模型过拟合等，但通过调整参数和添加正则化等方法，我们最终实现了我们的目标。这个项目源于我们对美景与文采的热爱，以及对技术的探索与创新。</a:t>
            </a:r>
            <a:endParaRPr lang="en-US" altLang="zh-CN" dirty="0">
              <a:solidFill>
                <a:srgbClr val="262626"/>
              </a:solidFill>
              <a:latin typeface="微软雅黑" panose="020B0503020204020204" charset="-122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738170" y="1353731"/>
            <a:ext cx="1210588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197519"/>
                </a:solidFill>
                <a:latin typeface="微软雅黑" panose="020B0503020204020204" charset="-122"/>
              </a:rPr>
              <a:t>建模背景</a:t>
            </a:r>
            <a:endParaRPr lang="en-US" altLang="zh-CN" sz="2000" b="1" dirty="0">
              <a:solidFill>
                <a:srgbClr val="197519"/>
              </a:solidFill>
              <a:latin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1064B8-B897-4DB7-8399-3289AA529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927" y="1028817"/>
            <a:ext cx="7389091" cy="27231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DB2579E-086C-47FF-8DBD-D0CBF0C1E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5609" y="3924756"/>
            <a:ext cx="7389091" cy="27330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570" y="179061"/>
            <a:ext cx="2162258" cy="54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" name="组合 3"/>
          <p:cNvGrpSpPr/>
          <p:nvPr/>
        </p:nvGrpSpPr>
        <p:grpSpPr>
          <a:xfrm>
            <a:off x="229435" y="144004"/>
            <a:ext cx="575110" cy="646331"/>
            <a:chOff x="368331" y="348215"/>
            <a:chExt cx="936000" cy="1051912"/>
          </a:xfrm>
        </p:grpSpPr>
        <p:sp>
          <p:nvSpPr>
            <p:cNvPr id="59" name="椭圆 58"/>
            <p:cNvSpPr/>
            <p:nvPr/>
          </p:nvSpPr>
          <p:spPr>
            <a:xfrm>
              <a:off x="368331" y="388046"/>
              <a:ext cx="936000" cy="936000"/>
            </a:xfrm>
            <a:prstGeom prst="ellipse">
              <a:avLst/>
            </a:prstGeom>
            <a:solidFill>
              <a:srgbClr val="00582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b="1">
                <a:cs typeface="+mn-ea"/>
                <a:sym typeface="+mn-lt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416209" y="348215"/>
              <a:ext cx="840245" cy="1051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CFCFC"/>
                  </a:solidFill>
                  <a:cs typeface="+mn-ea"/>
                  <a:sym typeface="+mn-lt"/>
                </a:rPr>
                <a:t>1</a:t>
              </a:r>
              <a:endParaRPr lang="zh-CN" altLang="en-US" sz="3600" b="1" dirty="0">
                <a:solidFill>
                  <a:srgbClr val="FCFCFC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1043599" y="236337"/>
            <a:ext cx="2844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5825"/>
                </a:solidFill>
                <a:cs typeface="+mn-ea"/>
                <a:sym typeface="+mn-lt"/>
              </a:rPr>
              <a:t>课题背景及内容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856047"/>
            <a:ext cx="12192000" cy="0"/>
          </a:xfrm>
          <a:prstGeom prst="line">
            <a:avLst/>
          </a:prstGeom>
          <a:ln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_矩形 1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20049" y="3014938"/>
            <a:ext cx="5290400" cy="213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lvl="0" indent="0" defTabSz="9144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GRU</a:t>
            </a:r>
            <a:r>
              <a:rPr lang="zh-CN" altLang="en-US" dirty="0"/>
              <a:t>模型是循环神经网络的一种变体，它的主要目的是解决传统 </a:t>
            </a:r>
            <a:r>
              <a:rPr lang="en-US" altLang="zh-CN" dirty="0"/>
              <a:t>RNN</a:t>
            </a:r>
            <a:r>
              <a:rPr lang="zh-CN" altLang="en-US" dirty="0"/>
              <a:t>模型中遇到的梯度消失和梯度爆炸问题。在传统</a:t>
            </a:r>
            <a:r>
              <a:rPr lang="en-US" altLang="zh-CN" dirty="0"/>
              <a:t>RNN</a:t>
            </a:r>
            <a:r>
              <a:rPr lang="zh-CN" altLang="en-US" dirty="0"/>
              <a:t>中，当序列长度较长时，梯度会不断地通过时 间反向传播，导致梯度会变得非常小或非常大，从而使得模型的训练变得困难。而</a:t>
            </a:r>
            <a:r>
              <a:rPr lang="en-US" altLang="zh-CN" dirty="0"/>
              <a:t>GRU</a:t>
            </a:r>
            <a:r>
              <a:rPr lang="zh-CN" altLang="en-US" dirty="0"/>
              <a:t>模型通过引入门 控机制来有效解决这个问题。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</a:endParaRPr>
          </a:p>
        </p:txBody>
      </p:sp>
      <p:sp>
        <p:nvSpPr>
          <p:cNvPr id="20" name="PA_矩形 1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93343" y="2165931"/>
            <a:ext cx="1733167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457200" algn="ctr" defTabSz="91440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0" dirty="0">
                <a:solidFill>
                  <a:srgbClr val="005825"/>
                </a:solidFill>
              </a:rPr>
              <a:t>GRU</a:t>
            </a:r>
            <a:r>
              <a:rPr lang="zh-CN" altLang="en-US" sz="2000" b="1" kern="0" dirty="0">
                <a:solidFill>
                  <a:srgbClr val="005825"/>
                </a:solidFill>
              </a:rPr>
              <a:t>模型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5825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DBA20D-F122-4A2F-82CB-EB2CBAC284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1" y="1195346"/>
            <a:ext cx="5067300" cy="40862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398C151-E43E-4C69-B002-5E0962D217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1" y="5281571"/>
            <a:ext cx="5067300" cy="961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570" y="179061"/>
            <a:ext cx="2162258" cy="54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组合 6"/>
          <p:cNvGrpSpPr/>
          <p:nvPr/>
        </p:nvGrpSpPr>
        <p:grpSpPr>
          <a:xfrm>
            <a:off x="229435" y="144004"/>
            <a:ext cx="3658643" cy="646331"/>
            <a:chOff x="368331" y="209716"/>
            <a:chExt cx="3658643" cy="646331"/>
          </a:xfrm>
        </p:grpSpPr>
        <p:grpSp>
          <p:nvGrpSpPr>
            <p:cNvPr id="4" name="组合 3"/>
            <p:cNvGrpSpPr/>
            <p:nvPr/>
          </p:nvGrpSpPr>
          <p:grpSpPr>
            <a:xfrm>
              <a:off x="368331" y="209716"/>
              <a:ext cx="575110" cy="646331"/>
              <a:chOff x="368331" y="348215"/>
              <a:chExt cx="936000" cy="1051912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368331" y="388046"/>
                <a:ext cx="936000" cy="936000"/>
              </a:xfrm>
              <a:prstGeom prst="ellipse">
                <a:avLst/>
              </a:prstGeom>
              <a:solidFill>
                <a:srgbClr val="00582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>
                  <a:cs typeface="+mn-ea"/>
                  <a:sym typeface="+mn-lt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416209" y="348215"/>
                <a:ext cx="840245" cy="105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rgbClr val="FCFCFC"/>
                    </a:solidFill>
                    <a:cs typeface="+mn-ea"/>
                    <a:sym typeface="+mn-lt"/>
                  </a:rPr>
                  <a:t>1</a:t>
                </a:r>
                <a:endParaRPr lang="zh-CN" altLang="en-US" sz="3600" b="1" dirty="0">
                  <a:solidFill>
                    <a:srgbClr val="FCFCFC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3" name="文本框 62"/>
            <p:cNvSpPr txBox="1"/>
            <p:nvPr/>
          </p:nvSpPr>
          <p:spPr>
            <a:xfrm>
              <a:off x="1182495" y="302049"/>
              <a:ext cx="284447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5825"/>
                  </a:solidFill>
                  <a:cs typeface="+mn-ea"/>
                  <a:sym typeface="+mn-lt"/>
                </a:rPr>
                <a:t>课题背景及内容</a:t>
              </a: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0" y="856047"/>
            <a:ext cx="12192000" cy="0"/>
          </a:xfrm>
          <a:prstGeom prst="line">
            <a:avLst/>
          </a:prstGeom>
          <a:ln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_弧形 10"/>
          <p:cNvSpPr/>
          <p:nvPr>
            <p:custDataLst>
              <p:tags r:id="rId1"/>
            </p:custDataLst>
          </p:nvPr>
        </p:nvSpPr>
        <p:spPr>
          <a:xfrm>
            <a:off x="1684870" y="1895262"/>
            <a:ext cx="3521111" cy="3814536"/>
          </a:xfrm>
          <a:prstGeom prst="arc">
            <a:avLst>
              <a:gd name="adj1" fmla="val 17337751"/>
              <a:gd name="adj2" fmla="val 4126310"/>
            </a:avLst>
          </a:prstGeom>
          <a:noFill/>
          <a:ln w="66675" cap="flat" cmpd="sng" algn="ctr">
            <a:solidFill>
              <a:srgbClr val="197519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PA_弧形 3_1"/>
          <p:cNvSpPr/>
          <p:nvPr>
            <p:custDataLst>
              <p:tags r:id="rId2"/>
            </p:custDataLst>
          </p:nvPr>
        </p:nvSpPr>
        <p:spPr>
          <a:xfrm flipH="1">
            <a:off x="1142756" y="1895262"/>
            <a:ext cx="3521111" cy="3814536"/>
          </a:xfrm>
          <a:prstGeom prst="arc">
            <a:avLst>
              <a:gd name="adj1" fmla="val 17337751"/>
              <a:gd name="adj2" fmla="val 4126310"/>
            </a:avLst>
          </a:prstGeom>
          <a:noFill/>
          <a:ln w="66675" cap="flat" cmpd="sng" algn="ctr">
            <a:solidFill>
              <a:srgbClr val="197519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PA_椭圆 1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83550" y="2009737"/>
            <a:ext cx="3561901" cy="3563216"/>
          </a:xfrm>
          <a:prstGeom prst="ellipse">
            <a:avLst/>
          </a:prstGeom>
          <a:solidFill>
            <a:srgbClr val="005825"/>
          </a:solidFill>
          <a:ln w="9525">
            <a:noFill/>
            <a:round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微软雅黑" panose="020B0503020204020204" charset="-122"/>
            </a:endParaRPr>
          </a:p>
        </p:txBody>
      </p:sp>
      <p:sp>
        <p:nvSpPr>
          <p:cNvPr id="17" name="PA_任意多边形 5"/>
          <p:cNvSpPr>
            <a:spLocks noEditPoints="1" noChangeArrowheads="1"/>
          </p:cNvSpPr>
          <p:nvPr>
            <p:custDataLst>
              <p:tags r:id="rId4"/>
            </p:custDataLst>
          </p:nvPr>
        </p:nvSpPr>
        <p:spPr bwMode="auto">
          <a:xfrm>
            <a:off x="2486200" y="2922910"/>
            <a:ext cx="1356601" cy="1156598"/>
          </a:xfrm>
          <a:custGeom>
            <a:avLst/>
            <a:gdLst>
              <a:gd name="T0" fmla="*/ 20 w 86"/>
              <a:gd name="T1" fmla="*/ 2 h 70"/>
              <a:gd name="T2" fmla="*/ 60 w 86"/>
              <a:gd name="T3" fmla="*/ 2 h 70"/>
              <a:gd name="T4" fmla="*/ 80 w 86"/>
              <a:gd name="T5" fmla="*/ 6 h 70"/>
              <a:gd name="T6" fmla="*/ 74 w 86"/>
              <a:gd name="T7" fmla="*/ 26 h 70"/>
              <a:gd name="T8" fmla="*/ 59 w 86"/>
              <a:gd name="T9" fmla="*/ 8 h 70"/>
              <a:gd name="T10" fmla="*/ 43 w 86"/>
              <a:gd name="T11" fmla="*/ 54 h 70"/>
              <a:gd name="T12" fmla="*/ 49 w 86"/>
              <a:gd name="T13" fmla="*/ 58 h 70"/>
              <a:gd name="T14" fmla="*/ 50 w 86"/>
              <a:gd name="T15" fmla="*/ 59 h 70"/>
              <a:gd name="T16" fmla="*/ 40 w 86"/>
              <a:gd name="T17" fmla="*/ 60 h 70"/>
              <a:gd name="T18" fmla="*/ 22 w 86"/>
              <a:gd name="T19" fmla="*/ 60 h 70"/>
              <a:gd name="T20" fmla="*/ 0 w 86"/>
              <a:gd name="T21" fmla="*/ 58 h 70"/>
              <a:gd name="T22" fmla="*/ 3 w 86"/>
              <a:gd name="T23" fmla="*/ 3 h 70"/>
              <a:gd name="T24" fmla="*/ 59 w 86"/>
              <a:gd name="T25" fmla="*/ 37 h 70"/>
              <a:gd name="T26" fmla="*/ 57 w 86"/>
              <a:gd name="T27" fmla="*/ 51 h 70"/>
              <a:gd name="T28" fmla="*/ 72 w 86"/>
              <a:gd name="T29" fmla="*/ 53 h 70"/>
              <a:gd name="T30" fmla="*/ 74 w 86"/>
              <a:gd name="T31" fmla="*/ 39 h 70"/>
              <a:gd name="T32" fmla="*/ 56 w 86"/>
              <a:gd name="T33" fmla="*/ 33 h 70"/>
              <a:gd name="T34" fmla="*/ 53 w 86"/>
              <a:gd name="T35" fmla="*/ 55 h 70"/>
              <a:gd name="T36" fmla="*/ 73 w 86"/>
              <a:gd name="T37" fmla="*/ 59 h 70"/>
              <a:gd name="T38" fmla="*/ 79 w 86"/>
              <a:gd name="T39" fmla="*/ 68 h 70"/>
              <a:gd name="T40" fmla="*/ 84 w 86"/>
              <a:gd name="T41" fmla="*/ 69 h 70"/>
              <a:gd name="T42" fmla="*/ 80 w 86"/>
              <a:gd name="T43" fmla="*/ 57 h 70"/>
              <a:gd name="T44" fmla="*/ 81 w 86"/>
              <a:gd name="T45" fmla="*/ 47 h 70"/>
              <a:gd name="T46" fmla="*/ 67 w 86"/>
              <a:gd name="T47" fmla="*/ 29 h 70"/>
              <a:gd name="T48" fmla="*/ 58 w 86"/>
              <a:gd name="T49" fmla="*/ 46 h 70"/>
              <a:gd name="T50" fmla="*/ 58 w 86"/>
              <a:gd name="T51" fmla="*/ 46 h 70"/>
              <a:gd name="T52" fmla="*/ 47 w 86"/>
              <a:gd name="T53" fmla="*/ 19 h 70"/>
              <a:gd name="T54" fmla="*/ 71 w 86"/>
              <a:gd name="T55" fmla="*/ 24 h 70"/>
              <a:gd name="T56" fmla="*/ 71 w 86"/>
              <a:gd name="T57" fmla="*/ 15 h 70"/>
              <a:gd name="T58" fmla="*/ 47 w 86"/>
              <a:gd name="T59" fmla="*/ 14 h 70"/>
              <a:gd name="T60" fmla="*/ 71 w 86"/>
              <a:gd name="T61" fmla="*/ 15 h 70"/>
              <a:gd name="T62" fmla="*/ 10 w 86"/>
              <a:gd name="T63" fmla="*/ 51 h 70"/>
              <a:gd name="T64" fmla="*/ 34 w 86"/>
              <a:gd name="T65" fmla="*/ 46 h 70"/>
              <a:gd name="T66" fmla="*/ 10 w 86"/>
              <a:gd name="T67" fmla="*/ 41 h 70"/>
              <a:gd name="T68" fmla="*/ 34 w 86"/>
              <a:gd name="T69" fmla="*/ 41 h 70"/>
              <a:gd name="T70" fmla="*/ 10 w 86"/>
              <a:gd name="T71" fmla="*/ 41 h 70"/>
              <a:gd name="T72" fmla="*/ 10 w 86"/>
              <a:gd name="T73" fmla="*/ 37 h 70"/>
              <a:gd name="T74" fmla="*/ 34 w 86"/>
              <a:gd name="T75" fmla="*/ 32 h 70"/>
              <a:gd name="T76" fmla="*/ 22 w 86"/>
              <a:gd name="T77" fmla="*/ 25 h 70"/>
              <a:gd name="T78" fmla="*/ 34 w 86"/>
              <a:gd name="T79" fmla="*/ 27 h 70"/>
              <a:gd name="T80" fmla="*/ 22 w 86"/>
              <a:gd name="T81" fmla="*/ 25 h 70"/>
              <a:gd name="T82" fmla="*/ 22 w 86"/>
              <a:gd name="T83" fmla="*/ 21 h 70"/>
              <a:gd name="T84" fmla="*/ 34 w 86"/>
              <a:gd name="T85" fmla="*/ 18 h 70"/>
              <a:gd name="T86" fmla="*/ 22 w 86"/>
              <a:gd name="T87" fmla="*/ 14 h 70"/>
              <a:gd name="T88" fmla="*/ 34 w 86"/>
              <a:gd name="T89" fmla="*/ 15 h 70"/>
              <a:gd name="T90" fmla="*/ 22 w 86"/>
              <a:gd name="T91" fmla="*/ 14 h 70"/>
              <a:gd name="T92" fmla="*/ 9 w 86"/>
              <a:gd name="T93" fmla="*/ 31 h 70"/>
              <a:gd name="T94" fmla="*/ 19 w 86"/>
              <a:gd name="T95" fmla="*/ 13 h 70"/>
              <a:gd name="T96" fmla="*/ 21 w 86"/>
              <a:gd name="T97" fmla="*/ 8 h 70"/>
              <a:gd name="T98" fmla="*/ 5 w 86"/>
              <a:gd name="T99" fmla="*/ 56 h 70"/>
              <a:gd name="T100" fmla="*/ 37 w 86"/>
              <a:gd name="T101" fmla="*/ 54 h 70"/>
              <a:gd name="T102" fmla="*/ 21 w 86"/>
              <a:gd name="T103" fmla="*/ 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6" h="70">
                <a:moveTo>
                  <a:pt x="3" y="3"/>
                </a:moveTo>
                <a:cubicBezTo>
                  <a:pt x="8" y="4"/>
                  <a:pt x="14" y="3"/>
                  <a:pt x="20" y="2"/>
                </a:cubicBezTo>
                <a:cubicBezTo>
                  <a:pt x="28" y="1"/>
                  <a:pt x="35" y="0"/>
                  <a:pt x="40" y="3"/>
                </a:cubicBezTo>
                <a:cubicBezTo>
                  <a:pt x="45" y="0"/>
                  <a:pt x="52" y="1"/>
                  <a:pt x="60" y="2"/>
                </a:cubicBezTo>
                <a:cubicBezTo>
                  <a:pt x="65" y="3"/>
                  <a:pt x="72" y="4"/>
                  <a:pt x="77" y="3"/>
                </a:cubicBezTo>
                <a:cubicBezTo>
                  <a:pt x="80" y="6"/>
                  <a:pt x="80" y="6"/>
                  <a:pt x="80" y="6"/>
                </a:cubicBezTo>
                <a:cubicBezTo>
                  <a:pt x="80" y="30"/>
                  <a:pt x="80" y="30"/>
                  <a:pt x="80" y="30"/>
                </a:cubicBezTo>
                <a:cubicBezTo>
                  <a:pt x="78" y="28"/>
                  <a:pt x="76" y="27"/>
                  <a:pt x="74" y="26"/>
                </a:cubicBezTo>
                <a:cubicBezTo>
                  <a:pt x="74" y="9"/>
                  <a:pt x="74" y="9"/>
                  <a:pt x="74" y="9"/>
                </a:cubicBezTo>
                <a:cubicBezTo>
                  <a:pt x="69" y="9"/>
                  <a:pt x="64" y="8"/>
                  <a:pt x="59" y="8"/>
                </a:cubicBezTo>
                <a:cubicBezTo>
                  <a:pt x="52" y="7"/>
                  <a:pt x="46" y="6"/>
                  <a:pt x="43" y="8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4"/>
                  <a:pt x="45" y="54"/>
                  <a:pt x="47" y="54"/>
                </a:cubicBezTo>
                <a:cubicBezTo>
                  <a:pt x="47" y="55"/>
                  <a:pt x="48" y="56"/>
                  <a:pt x="49" y="58"/>
                </a:cubicBezTo>
                <a:cubicBezTo>
                  <a:pt x="50" y="58"/>
                  <a:pt x="50" y="59"/>
                  <a:pt x="51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46" y="59"/>
                  <a:pt x="43" y="59"/>
                  <a:pt x="41" y="60"/>
                </a:cubicBezTo>
                <a:cubicBezTo>
                  <a:pt x="40" y="60"/>
                  <a:pt x="40" y="60"/>
                  <a:pt x="40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36" y="59"/>
                  <a:pt x="29" y="59"/>
                  <a:pt x="22" y="60"/>
                </a:cubicBezTo>
                <a:cubicBezTo>
                  <a:pt x="15" y="61"/>
                  <a:pt x="8" y="62"/>
                  <a:pt x="2" y="61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6"/>
                  <a:pt x="0" y="6"/>
                  <a:pt x="0" y="6"/>
                </a:cubicBezTo>
                <a:cubicBezTo>
                  <a:pt x="3" y="3"/>
                  <a:pt x="3" y="3"/>
                  <a:pt x="3" y="3"/>
                </a:cubicBezTo>
                <a:close/>
                <a:moveTo>
                  <a:pt x="67" y="35"/>
                </a:moveTo>
                <a:cubicBezTo>
                  <a:pt x="64" y="34"/>
                  <a:pt x="61" y="35"/>
                  <a:pt x="59" y="37"/>
                </a:cubicBezTo>
                <a:cubicBezTo>
                  <a:pt x="57" y="39"/>
                  <a:pt x="56" y="41"/>
                  <a:pt x="55" y="44"/>
                </a:cubicBezTo>
                <a:cubicBezTo>
                  <a:pt x="55" y="46"/>
                  <a:pt x="56" y="49"/>
                  <a:pt x="57" y="51"/>
                </a:cubicBezTo>
                <a:cubicBezTo>
                  <a:pt x="59" y="54"/>
                  <a:pt x="62" y="55"/>
                  <a:pt x="64" y="55"/>
                </a:cubicBezTo>
                <a:cubicBezTo>
                  <a:pt x="67" y="56"/>
                  <a:pt x="70" y="55"/>
                  <a:pt x="72" y="53"/>
                </a:cubicBezTo>
                <a:cubicBezTo>
                  <a:pt x="74" y="51"/>
                  <a:pt x="76" y="49"/>
                  <a:pt x="76" y="46"/>
                </a:cubicBezTo>
                <a:cubicBezTo>
                  <a:pt x="76" y="44"/>
                  <a:pt x="75" y="41"/>
                  <a:pt x="74" y="39"/>
                </a:cubicBezTo>
                <a:cubicBezTo>
                  <a:pt x="72" y="36"/>
                  <a:pt x="69" y="35"/>
                  <a:pt x="67" y="35"/>
                </a:cubicBezTo>
                <a:close/>
                <a:moveTo>
                  <a:pt x="56" y="33"/>
                </a:moveTo>
                <a:cubicBezTo>
                  <a:pt x="52" y="35"/>
                  <a:pt x="50" y="39"/>
                  <a:pt x="50" y="43"/>
                </a:cubicBezTo>
                <a:cubicBezTo>
                  <a:pt x="50" y="47"/>
                  <a:pt x="51" y="51"/>
                  <a:pt x="53" y="55"/>
                </a:cubicBezTo>
                <a:cubicBezTo>
                  <a:pt x="56" y="58"/>
                  <a:pt x="60" y="60"/>
                  <a:pt x="64" y="60"/>
                </a:cubicBezTo>
                <a:cubicBezTo>
                  <a:pt x="67" y="61"/>
                  <a:pt x="70" y="60"/>
                  <a:pt x="73" y="59"/>
                </a:cubicBezTo>
                <a:cubicBezTo>
                  <a:pt x="73" y="60"/>
                  <a:pt x="73" y="61"/>
                  <a:pt x="74" y="61"/>
                </a:cubicBezTo>
                <a:cubicBezTo>
                  <a:pt x="79" y="68"/>
                  <a:pt x="79" y="68"/>
                  <a:pt x="79" y="68"/>
                </a:cubicBezTo>
                <a:cubicBezTo>
                  <a:pt x="80" y="70"/>
                  <a:pt x="83" y="70"/>
                  <a:pt x="84" y="69"/>
                </a:cubicBezTo>
                <a:cubicBezTo>
                  <a:pt x="84" y="69"/>
                  <a:pt x="84" y="69"/>
                  <a:pt x="84" y="69"/>
                </a:cubicBezTo>
                <a:cubicBezTo>
                  <a:pt x="86" y="67"/>
                  <a:pt x="86" y="65"/>
                  <a:pt x="85" y="63"/>
                </a:cubicBezTo>
                <a:cubicBezTo>
                  <a:pt x="80" y="57"/>
                  <a:pt x="80" y="57"/>
                  <a:pt x="80" y="57"/>
                </a:cubicBezTo>
                <a:cubicBezTo>
                  <a:pt x="79" y="56"/>
                  <a:pt x="78" y="55"/>
                  <a:pt x="77" y="55"/>
                </a:cubicBezTo>
                <a:cubicBezTo>
                  <a:pt x="79" y="53"/>
                  <a:pt x="81" y="50"/>
                  <a:pt x="81" y="47"/>
                </a:cubicBezTo>
                <a:cubicBezTo>
                  <a:pt x="82" y="43"/>
                  <a:pt x="81" y="39"/>
                  <a:pt x="78" y="35"/>
                </a:cubicBezTo>
                <a:cubicBezTo>
                  <a:pt x="75" y="32"/>
                  <a:pt x="71" y="30"/>
                  <a:pt x="67" y="29"/>
                </a:cubicBezTo>
                <a:cubicBezTo>
                  <a:pt x="63" y="29"/>
                  <a:pt x="59" y="30"/>
                  <a:pt x="56" y="33"/>
                </a:cubicBezTo>
                <a:close/>
                <a:moveTo>
                  <a:pt x="58" y="46"/>
                </a:moveTo>
                <a:cubicBezTo>
                  <a:pt x="60" y="41"/>
                  <a:pt x="64" y="39"/>
                  <a:pt x="70" y="38"/>
                </a:cubicBezTo>
                <a:cubicBezTo>
                  <a:pt x="64" y="34"/>
                  <a:pt x="57" y="40"/>
                  <a:pt x="58" y="46"/>
                </a:cubicBezTo>
                <a:close/>
                <a:moveTo>
                  <a:pt x="71" y="21"/>
                </a:moveTo>
                <a:cubicBezTo>
                  <a:pt x="65" y="21"/>
                  <a:pt x="51" y="19"/>
                  <a:pt x="47" y="19"/>
                </a:cubicBezTo>
                <a:cubicBezTo>
                  <a:pt x="47" y="20"/>
                  <a:pt x="47" y="21"/>
                  <a:pt x="47" y="21"/>
                </a:cubicBezTo>
                <a:cubicBezTo>
                  <a:pt x="51" y="21"/>
                  <a:pt x="67" y="24"/>
                  <a:pt x="71" y="24"/>
                </a:cubicBezTo>
                <a:cubicBezTo>
                  <a:pt x="71" y="23"/>
                  <a:pt x="71" y="22"/>
                  <a:pt x="71" y="21"/>
                </a:cubicBezTo>
                <a:close/>
                <a:moveTo>
                  <a:pt x="71" y="15"/>
                </a:moveTo>
                <a:cubicBezTo>
                  <a:pt x="65" y="15"/>
                  <a:pt x="51" y="12"/>
                  <a:pt x="47" y="12"/>
                </a:cubicBezTo>
                <a:cubicBezTo>
                  <a:pt x="47" y="13"/>
                  <a:pt x="47" y="14"/>
                  <a:pt x="47" y="14"/>
                </a:cubicBezTo>
                <a:cubicBezTo>
                  <a:pt x="51" y="14"/>
                  <a:pt x="67" y="17"/>
                  <a:pt x="71" y="17"/>
                </a:cubicBezTo>
                <a:cubicBezTo>
                  <a:pt x="71" y="16"/>
                  <a:pt x="71" y="15"/>
                  <a:pt x="71" y="15"/>
                </a:cubicBezTo>
                <a:close/>
                <a:moveTo>
                  <a:pt x="10" y="49"/>
                </a:moveTo>
                <a:cubicBezTo>
                  <a:pt x="10" y="49"/>
                  <a:pt x="10" y="50"/>
                  <a:pt x="10" y="51"/>
                </a:cubicBezTo>
                <a:cubicBezTo>
                  <a:pt x="14" y="51"/>
                  <a:pt x="29" y="48"/>
                  <a:pt x="34" y="48"/>
                </a:cubicBezTo>
                <a:cubicBezTo>
                  <a:pt x="34" y="48"/>
                  <a:pt x="34" y="47"/>
                  <a:pt x="34" y="46"/>
                </a:cubicBezTo>
                <a:cubicBezTo>
                  <a:pt x="30" y="46"/>
                  <a:pt x="15" y="49"/>
                  <a:pt x="10" y="49"/>
                </a:cubicBezTo>
                <a:close/>
                <a:moveTo>
                  <a:pt x="10" y="41"/>
                </a:moveTo>
                <a:cubicBezTo>
                  <a:pt x="10" y="42"/>
                  <a:pt x="10" y="43"/>
                  <a:pt x="10" y="43"/>
                </a:cubicBezTo>
                <a:cubicBezTo>
                  <a:pt x="14" y="44"/>
                  <a:pt x="29" y="41"/>
                  <a:pt x="34" y="41"/>
                </a:cubicBezTo>
                <a:cubicBezTo>
                  <a:pt x="34" y="40"/>
                  <a:pt x="34" y="40"/>
                  <a:pt x="34" y="39"/>
                </a:cubicBezTo>
                <a:cubicBezTo>
                  <a:pt x="30" y="39"/>
                  <a:pt x="15" y="41"/>
                  <a:pt x="10" y="41"/>
                </a:cubicBezTo>
                <a:close/>
                <a:moveTo>
                  <a:pt x="10" y="34"/>
                </a:moveTo>
                <a:cubicBezTo>
                  <a:pt x="10" y="35"/>
                  <a:pt x="10" y="36"/>
                  <a:pt x="10" y="37"/>
                </a:cubicBezTo>
                <a:cubicBezTo>
                  <a:pt x="14" y="37"/>
                  <a:pt x="29" y="34"/>
                  <a:pt x="34" y="34"/>
                </a:cubicBezTo>
                <a:cubicBezTo>
                  <a:pt x="34" y="33"/>
                  <a:pt x="34" y="33"/>
                  <a:pt x="34" y="32"/>
                </a:cubicBezTo>
                <a:cubicBezTo>
                  <a:pt x="30" y="32"/>
                  <a:pt x="15" y="34"/>
                  <a:pt x="10" y="34"/>
                </a:cubicBezTo>
                <a:close/>
                <a:moveTo>
                  <a:pt x="22" y="25"/>
                </a:moveTo>
                <a:cubicBezTo>
                  <a:pt x="22" y="26"/>
                  <a:pt x="22" y="27"/>
                  <a:pt x="22" y="28"/>
                </a:cubicBezTo>
                <a:cubicBezTo>
                  <a:pt x="25" y="28"/>
                  <a:pt x="29" y="26"/>
                  <a:pt x="34" y="27"/>
                </a:cubicBezTo>
                <a:cubicBezTo>
                  <a:pt x="34" y="26"/>
                  <a:pt x="34" y="25"/>
                  <a:pt x="34" y="24"/>
                </a:cubicBezTo>
                <a:cubicBezTo>
                  <a:pt x="30" y="24"/>
                  <a:pt x="26" y="25"/>
                  <a:pt x="22" y="25"/>
                </a:cubicBezTo>
                <a:close/>
                <a:moveTo>
                  <a:pt x="22" y="19"/>
                </a:moveTo>
                <a:cubicBezTo>
                  <a:pt x="22" y="20"/>
                  <a:pt x="22" y="21"/>
                  <a:pt x="22" y="21"/>
                </a:cubicBezTo>
                <a:cubicBezTo>
                  <a:pt x="25" y="21"/>
                  <a:pt x="29" y="20"/>
                  <a:pt x="34" y="20"/>
                </a:cubicBezTo>
                <a:cubicBezTo>
                  <a:pt x="34" y="20"/>
                  <a:pt x="34" y="19"/>
                  <a:pt x="34" y="18"/>
                </a:cubicBezTo>
                <a:cubicBezTo>
                  <a:pt x="30" y="18"/>
                  <a:pt x="26" y="19"/>
                  <a:pt x="22" y="19"/>
                </a:cubicBezTo>
                <a:close/>
                <a:moveTo>
                  <a:pt x="22" y="14"/>
                </a:moveTo>
                <a:cubicBezTo>
                  <a:pt x="22" y="15"/>
                  <a:pt x="22" y="15"/>
                  <a:pt x="22" y="16"/>
                </a:cubicBezTo>
                <a:cubicBezTo>
                  <a:pt x="25" y="16"/>
                  <a:pt x="29" y="15"/>
                  <a:pt x="34" y="15"/>
                </a:cubicBezTo>
                <a:cubicBezTo>
                  <a:pt x="34" y="14"/>
                  <a:pt x="34" y="14"/>
                  <a:pt x="34" y="13"/>
                </a:cubicBezTo>
                <a:cubicBezTo>
                  <a:pt x="30" y="13"/>
                  <a:pt x="26" y="13"/>
                  <a:pt x="22" y="14"/>
                </a:cubicBezTo>
                <a:close/>
                <a:moveTo>
                  <a:pt x="9" y="14"/>
                </a:moveTo>
                <a:cubicBezTo>
                  <a:pt x="9" y="31"/>
                  <a:pt x="9" y="31"/>
                  <a:pt x="9" y="31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13"/>
                  <a:pt x="19" y="13"/>
                  <a:pt x="19" y="13"/>
                </a:cubicBezTo>
                <a:cubicBezTo>
                  <a:pt x="9" y="14"/>
                  <a:pt x="9" y="14"/>
                  <a:pt x="9" y="14"/>
                </a:cubicBezTo>
                <a:close/>
                <a:moveTo>
                  <a:pt x="21" y="8"/>
                </a:moveTo>
                <a:cubicBezTo>
                  <a:pt x="16" y="8"/>
                  <a:pt x="10" y="9"/>
                  <a:pt x="5" y="9"/>
                </a:cubicBezTo>
                <a:cubicBezTo>
                  <a:pt x="5" y="56"/>
                  <a:pt x="5" y="56"/>
                  <a:pt x="5" y="56"/>
                </a:cubicBezTo>
                <a:cubicBezTo>
                  <a:pt x="10" y="56"/>
                  <a:pt x="16" y="55"/>
                  <a:pt x="21" y="55"/>
                </a:cubicBezTo>
                <a:cubicBezTo>
                  <a:pt x="27" y="54"/>
                  <a:pt x="33" y="53"/>
                  <a:pt x="37" y="54"/>
                </a:cubicBezTo>
                <a:cubicBezTo>
                  <a:pt x="37" y="8"/>
                  <a:pt x="37" y="8"/>
                  <a:pt x="37" y="8"/>
                </a:cubicBezTo>
                <a:cubicBezTo>
                  <a:pt x="34" y="6"/>
                  <a:pt x="27" y="7"/>
                  <a:pt x="21" y="8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</a:endParaRPr>
          </a:p>
        </p:txBody>
      </p:sp>
      <p:sp>
        <p:nvSpPr>
          <p:cNvPr id="18" name="PA_文本框 1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34296" y="4218791"/>
            <a:ext cx="2847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GRU</a:t>
            </a: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模型计算过程</a:t>
            </a:r>
          </a:p>
        </p:txBody>
      </p:sp>
      <p:grpSp>
        <p:nvGrpSpPr>
          <p:cNvPr id="10" name="PA_组合 9"/>
          <p:cNvGrpSpPr/>
          <p:nvPr>
            <p:custDataLst>
              <p:tags r:id="rId6"/>
            </p:custDataLst>
          </p:nvPr>
        </p:nvGrpSpPr>
        <p:grpSpPr>
          <a:xfrm>
            <a:off x="4825054" y="1168110"/>
            <a:ext cx="5361668" cy="892552"/>
            <a:chOff x="5001724" y="1687513"/>
            <a:chExt cx="5361668" cy="892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PA_矩形 12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5001724" y="2103011"/>
                  <a:ext cx="5361668" cy="4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defTabSz="914400" fontAlgn="base" latinLnBrk="1">
                    <a:lnSpc>
                      <a:spcPct val="125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=</m:t>
                        </m:r>
                        <m:r>
                          <a:rPr lang="zh-CN" alt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𝜎</m:t>
                        </m:r>
                        <m:r>
                          <a:rPr lang="en-US" altLang="zh-CN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𝑡</m:t>
                            </m:r>
                            <m: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>
                    <a:solidFill>
                      <a:srgbClr val="40404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mc:Choice>
          <mc:Fallback xmlns="">
            <p:sp>
              <p:nvSpPr>
                <p:cNvPr id="13" name="PA_矩形 12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5001724" y="2103011"/>
                  <a:ext cx="5361668" cy="47705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PA_矩形 18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754688" y="1687513"/>
              <a:ext cx="2699995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00" b="1" dirty="0">
                  <a:solidFill>
                    <a:srgbClr val="197519"/>
                  </a:solidFill>
                  <a:latin typeface="微软雅黑" panose="020B0503020204020204" charset="-122"/>
                </a:rPr>
                <a:t>1 </a:t>
              </a:r>
              <a:r>
                <a:rPr lang="zh-CN" altLang="en-US" sz="2100" b="1" dirty="0">
                  <a:solidFill>
                    <a:srgbClr val="197519"/>
                  </a:solidFill>
                  <a:latin typeface="微软雅黑" panose="020B0503020204020204" charset="-122"/>
                </a:rPr>
                <a:t>更新门</a:t>
              </a:r>
              <a:endParaRPr lang="zh-CN" altLang="en-US" sz="2100" b="1" dirty="0">
                <a:solidFill>
                  <a:prstClr val="black"/>
                </a:solidFill>
                <a:latin typeface="微软雅黑" panose="020B0503020204020204" charset="-122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7"/>
            </p:custDataLst>
          </p:nvPr>
        </p:nvGrpSpPr>
        <p:grpSpPr>
          <a:xfrm>
            <a:off x="4581755" y="2183493"/>
            <a:ext cx="5802473" cy="839527"/>
            <a:chOff x="5079023" y="3402013"/>
            <a:chExt cx="5802473" cy="8395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PA_矩形 13"/>
                <p:cNvSpPr>
                  <a:spLocks noChangeArrowhead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5079023" y="3764486"/>
                  <a:ext cx="5802473" cy="4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defTabSz="914400" fontAlgn="base" latinLnBrk="1">
                    <a:lnSpc>
                      <a:spcPct val="125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=</m:t>
                        </m:r>
                        <m:r>
                          <a:rPr lang="zh-CN" alt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𝜎</m:t>
                        </m:r>
                        <m:r>
                          <a:rPr lang="en-US" altLang="zh-CN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𝑡</m:t>
                            </m:r>
                            <m: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>
                    <a:solidFill>
                      <a:srgbClr val="40404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mc:Choice>
          <mc:Fallback xmlns="">
            <p:sp>
              <p:nvSpPr>
                <p:cNvPr id="14" name="PA_矩形 13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5079023" y="3764486"/>
                  <a:ext cx="5802473" cy="47705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PA_矩形 1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097588" y="3402013"/>
              <a:ext cx="2699995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00" b="1" dirty="0">
                  <a:solidFill>
                    <a:srgbClr val="197519"/>
                  </a:solidFill>
                  <a:latin typeface="微软雅黑" panose="020B0503020204020204" charset="-122"/>
                </a:rPr>
                <a:t>2 </a:t>
              </a:r>
              <a:r>
                <a:rPr lang="zh-CN" altLang="en-US" sz="2100" b="1" dirty="0">
                  <a:solidFill>
                    <a:srgbClr val="197519"/>
                  </a:solidFill>
                  <a:latin typeface="微软雅黑" panose="020B0503020204020204" charset="-122"/>
                </a:rPr>
                <a:t>重置门</a:t>
              </a:r>
              <a:endParaRPr lang="zh-CN" altLang="en-US" sz="2100" b="1" dirty="0">
                <a:solidFill>
                  <a:prstClr val="black"/>
                </a:solidFill>
                <a:latin typeface="微软雅黑" panose="020B0503020204020204" charset="-122"/>
              </a:endParaRPr>
            </a:p>
          </p:txBody>
        </p:sp>
      </p:grpSp>
      <p:grpSp>
        <p:nvGrpSpPr>
          <p:cNvPr id="8" name="PA_组合 7"/>
          <p:cNvGrpSpPr/>
          <p:nvPr>
            <p:custDataLst>
              <p:tags r:id="rId8"/>
            </p:custDataLst>
          </p:nvPr>
        </p:nvGrpSpPr>
        <p:grpSpPr>
          <a:xfrm>
            <a:off x="4581755" y="3179720"/>
            <a:ext cx="5361668" cy="916970"/>
            <a:chOff x="4808051" y="5159375"/>
            <a:chExt cx="5361668" cy="8188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PA_矩形 14"/>
                <p:cNvSpPr>
                  <a:spLocks noChangeArrowhead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4808051" y="5536774"/>
                  <a:ext cx="5361668" cy="441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defTabSz="914400" fontAlgn="base" latinLnBrk="1">
                    <a:lnSpc>
                      <a:spcPct val="125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zh-CN" altLang="en-US" sz="200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h</m:t>
                            </m:r>
                          </m:e>
                        </m:acc>
                        <m:r>
                          <a:rPr lang="en-US" altLang="zh-CN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∗</m:t>
                        </m:r>
                        <m:r>
                          <a:rPr lang="en-US" altLang="zh-CN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−1=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r>
                          <a:rPr lang="en-US" altLang="zh-CN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zh-CN" altLang="en-US" sz="1400" dirty="0">
                    <a:solidFill>
                      <a:srgbClr val="40404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mc:Choice>
          <mc:Fallback xmlns="">
            <p:sp>
              <p:nvSpPr>
                <p:cNvPr id="15" name="PA_矩形 14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4808051" y="5536774"/>
                  <a:ext cx="5361668" cy="441485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PA_矩形 20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783263" y="5159375"/>
              <a:ext cx="2699995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00" b="1" dirty="0">
                  <a:solidFill>
                    <a:srgbClr val="197519"/>
                  </a:solidFill>
                  <a:latin typeface="微软雅黑" panose="020B0503020204020204" charset="-122"/>
                </a:rPr>
                <a:t>3 </a:t>
              </a:r>
              <a:r>
                <a:rPr lang="zh-CN" altLang="en-US" sz="2100" b="1" dirty="0">
                  <a:solidFill>
                    <a:srgbClr val="197519"/>
                  </a:solidFill>
                  <a:latin typeface="微软雅黑" panose="020B0503020204020204" charset="-122"/>
                </a:rPr>
                <a:t>重置后的隐藏状态</a:t>
              </a:r>
              <a:endParaRPr lang="zh-CN" altLang="en-US" sz="2100" b="1" dirty="0">
                <a:solidFill>
                  <a:prstClr val="black"/>
                </a:solidFill>
                <a:latin typeface="微软雅黑" panose="020B0503020204020204" charset="-122"/>
              </a:endParaRPr>
            </a:p>
          </p:txBody>
        </p:sp>
      </p:grpSp>
      <p:grpSp>
        <p:nvGrpSpPr>
          <p:cNvPr id="25" name="PA_组合 7">
            <a:extLst>
              <a:ext uri="{FF2B5EF4-FFF2-40B4-BE49-F238E27FC236}">
                <a16:creationId xmlns:a16="http://schemas.microsoft.com/office/drawing/2014/main" id="{C0181700-8AB0-4E3A-8256-5AD926A505EE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5446782" y="4240111"/>
            <a:ext cx="5361668" cy="871765"/>
            <a:chOff x="5574670" y="5159375"/>
            <a:chExt cx="5361668" cy="8717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PA_矩形 14">
                  <a:extLst>
                    <a:ext uri="{FF2B5EF4-FFF2-40B4-BE49-F238E27FC236}">
                      <a16:creationId xmlns:a16="http://schemas.microsoft.com/office/drawing/2014/main" id="{4E26A26E-A932-4795-8097-EFC7992546C3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5574670" y="5536774"/>
                  <a:ext cx="5361668" cy="494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defTabSz="914400" fontAlgn="base" latinLnBrk="1">
                    <a:lnSpc>
                      <a:spcPct val="125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zh-CN" altLang="en-US" sz="200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h</m:t>
                            </m:r>
                          </m:e>
                        </m:acc>
                        <m:r>
                          <a:rPr lang="en-US" altLang="zh-CN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∗</m:t>
                        </m:r>
                        <m:r>
                          <a:rPr lang="en-US" altLang="zh-CN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tanh</m:t>
                        </m:r>
                        <m:r>
                          <a:rPr lang="en-US" altLang="zh-CN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h</m:t>
                            </m:r>
                          </m:sub>
                        </m:sSub>
                        <m:acc>
                          <m:accPr>
                            <m:chr m:val="̃"/>
                            <m:ctrlPr>
                              <a:rPr lang="zh-CN" alt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h</m:t>
                            </m:r>
                          </m:e>
                        </m:acc>
                        <m:r>
                          <a:rPr lang="en-US" altLang="zh-CN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∗</m:t>
                        </m:r>
                        <m:r>
                          <a:rPr lang="en-US" altLang="zh-CN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−1</m:t>
                        </m:r>
                        <m:r>
                          <a:rPr lang="en-US" altLang="zh-CN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>
                    <a:solidFill>
                      <a:srgbClr val="40404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mc:Choice>
          <mc:Fallback xmlns="">
            <p:sp>
              <p:nvSpPr>
                <p:cNvPr id="26" name="PA_矩形 14">
                  <a:extLst>
                    <a:ext uri="{FF2B5EF4-FFF2-40B4-BE49-F238E27FC236}">
                      <a16:creationId xmlns:a16="http://schemas.microsoft.com/office/drawing/2014/main" id="{4E26A26E-A932-4795-8097-EFC7992546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5574670" y="5536774"/>
                  <a:ext cx="5361668" cy="494366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PA_矩形 20">
              <a:extLst>
                <a:ext uri="{FF2B5EF4-FFF2-40B4-BE49-F238E27FC236}">
                  <a16:creationId xmlns:a16="http://schemas.microsoft.com/office/drawing/2014/main" id="{8684DD8B-9820-4FA8-8B7C-11DDCE77F977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783263" y="5159375"/>
              <a:ext cx="2699995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00" b="1" dirty="0">
                  <a:solidFill>
                    <a:srgbClr val="197519"/>
                  </a:solidFill>
                  <a:latin typeface="微软雅黑" panose="020B0503020204020204" charset="-122"/>
                </a:rPr>
                <a:t>4 </a:t>
              </a:r>
              <a:r>
                <a:rPr lang="zh-CN" altLang="en-US" sz="2100" b="1" dirty="0">
                  <a:solidFill>
                    <a:srgbClr val="197519"/>
                  </a:solidFill>
                  <a:latin typeface="微软雅黑" panose="020B0503020204020204" charset="-122"/>
                </a:rPr>
                <a:t>新的候选隐藏状态</a:t>
              </a:r>
              <a:endParaRPr lang="zh-CN" altLang="en-US" sz="2100" b="1" dirty="0">
                <a:solidFill>
                  <a:prstClr val="black"/>
                </a:solidFill>
                <a:latin typeface="微软雅黑" panose="020B0503020204020204" charset="-122"/>
              </a:endParaRPr>
            </a:p>
          </p:txBody>
        </p:sp>
      </p:grpSp>
      <p:grpSp>
        <p:nvGrpSpPr>
          <p:cNvPr id="28" name="PA_组合 7">
            <a:extLst>
              <a:ext uri="{FF2B5EF4-FFF2-40B4-BE49-F238E27FC236}">
                <a16:creationId xmlns:a16="http://schemas.microsoft.com/office/drawing/2014/main" id="{F9CA7ECB-8523-41A0-9443-6774AD28C09B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5600320" y="5219067"/>
            <a:ext cx="5657241" cy="827257"/>
            <a:chOff x="5805565" y="5163680"/>
            <a:chExt cx="5657241" cy="8272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PA_矩形 14">
                  <a:extLst>
                    <a:ext uri="{FF2B5EF4-FFF2-40B4-BE49-F238E27FC236}">
                      <a16:creationId xmlns:a16="http://schemas.microsoft.com/office/drawing/2014/main" id="{032C7E0C-A270-483F-A062-40969FAE4B3B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6101138" y="5536774"/>
                  <a:ext cx="5361668" cy="454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defTabSz="914400" fontAlgn="base" latinLnBrk="1">
                    <a:lnSpc>
                      <a:spcPct val="125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=(1−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)</m:t>
                      </m:r>
                    </m:oMath>
                  </a14:m>
                  <a:r>
                    <a:rPr lang="en-US" altLang="zh-CN" sz="1400" dirty="0">
                      <a:solidFill>
                        <a:srgbClr val="404040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𝑡</m:t>
                          </m:r>
                          <m:r>
                            <a:rPr lang="en-US" altLang="zh-CN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altLang="zh-CN" sz="2000" dirty="0">
                      <a:solidFill>
                        <a:srgbClr val="40404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+</a:t>
                  </a:r>
                  <a:r>
                    <a:rPr lang="en-US" altLang="zh-CN" sz="2000" dirty="0">
                      <a:solidFill>
                        <a:srgbClr val="404040"/>
                      </a:solidFill>
                      <a:ea typeface="微软雅黑" panose="020B0503020204020204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acc>
                        <m:accPr>
                          <m:chr m:val="̃"/>
                          <m:ctrlPr>
                            <a:rPr lang="zh-CN" alt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微软雅黑" panose="020B0503020204020204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微软雅黑" panose="020B0503020204020204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微软雅黑" panose="020B0503020204020204" charset="-122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a14:m>
                  <a:endParaRPr lang="zh-CN" altLang="en-US" sz="1400" dirty="0">
                    <a:solidFill>
                      <a:srgbClr val="40404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mc:Choice>
          <mc:Fallback xmlns="">
            <p:sp>
              <p:nvSpPr>
                <p:cNvPr id="29" name="PA_矩形 14">
                  <a:extLst>
                    <a:ext uri="{FF2B5EF4-FFF2-40B4-BE49-F238E27FC236}">
                      <a16:creationId xmlns:a16="http://schemas.microsoft.com/office/drawing/2014/main" id="{032C7E0C-A270-483F-A062-40969FAE4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3"/>
                  </p:custDataLst>
                </p:nvPr>
              </p:nvSpPr>
              <p:spPr bwMode="auto">
                <a:xfrm>
                  <a:off x="6101138" y="5536774"/>
                  <a:ext cx="5361668" cy="454163"/>
                </a:xfrm>
                <a:prstGeom prst="rect">
                  <a:avLst/>
                </a:prstGeom>
                <a:blipFill>
                  <a:blip r:embed="rId34"/>
                  <a:stretch>
                    <a:fillRect b="-2266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PA_矩形 20">
              <a:extLst>
                <a:ext uri="{FF2B5EF4-FFF2-40B4-BE49-F238E27FC236}">
                  <a16:creationId xmlns:a16="http://schemas.microsoft.com/office/drawing/2014/main" id="{EE755639-E727-47AC-8F03-622BC6DD2A28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805565" y="5163680"/>
              <a:ext cx="318039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00" b="1" dirty="0">
                  <a:solidFill>
                    <a:srgbClr val="197519"/>
                  </a:solidFill>
                  <a:latin typeface="微软雅黑" panose="020B0503020204020204" charset="-122"/>
                </a:rPr>
                <a:t>5 </a:t>
              </a:r>
              <a:r>
                <a:rPr lang="zh-CN" altLang="en-US" sz="2100" b="1" dirty="0">
                  <a:solidFill>
                    <a:srgbClr val="197519"/>
                  </a:solidFill>
                  <a:latin typeface="微软雅黑" panose="020B0503020204020204" charset="-122"/>
                </a:rPr>
                <a:t>更新当前步的隐藏状态</a:t>
              </a:r>
              <a:endParaRPr lang="zh-CN" altLang="en-US" sz="2100" b="1" dirty="0">
                <a:solidFill>
                  <a:prstClr val="black"/>
                </a:solidFill>
                <a:latin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33014" y="1787979"/>
            <a:ext cx="2711450" cy="2711450"/>
            <a:chOff x="-1266371" y="4076700"/>
            <a:chExt cx="4165600" cy="4165600"/>
          </a:xfrm>
          <a:solidFill>
            <a:schemeClr val="bg1"/>
          </a:solidFill>
        </p:grpSpPr>
        <p:sp>
          <p:nvSpPr>
            <p:cNvPr id="7" name="椭圆 6"/>
            <p:cNvSpPr/>
            <p:nvPr/>
          </p:nvSpPr>
          <p:spPr>
            <a:xfrm>
              <a:off x="-1025071" y="4318000"/>
              <a:ext cx="3683000" cy="3683000"/>
            </a:xfrm>
            <a:prstGeom prst="ellipse">
              <a:avLst/>
            </a:prstGeom>
            <a:solidFill>
              <a:srgbClr val="00582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-1266371" y="4076700"/>
              <a:ext cx="4165600" cy="4165600"/>
              <a:chOff x="-1266371" y="4076700"/>
              <a:chExt cx="4165600" cy="4165600"/>
            </a:xfrm>
            <a:grpFill/>
          </p:grpSpPr>
          <p:sp>
            <p:nvSpPr>
              <p:cNvPr id="9" name="椭圆 8"/>
              <p:cNvSpPr/>
              <p:nvPr/>
            </p:nvSpPr>
            <p:spPr>
              <a:xfrm>
                <a:off x="2697616" y="534831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-1266371" y="4076700"/>
                <a:ext cx="4165600" cy="41656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-920228" y="7346082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1977032" y="2536425"/>
            <a:ext cx="1823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PART TWO 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97179" y="2913471"/>
            <a:ext cx="11831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6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 flipV="1">
            <a:off x="9666538" y="-1010229"/>
            <a:ext cx="1915862" cy="19158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 flipV="1">
            <a:off x="9252140" y="6146430"/>
            <a:ext cx="1923860" cy="19238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 flipV="1">
            <a:off x="4659086" y="1296949"/>
            <a:ext cx="440600" cy="44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 flipV="1">
            <a:off x="7089355" y="5210066"/>
            <a:ext cx="407924" cy="4079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flipV="1">
            <a:off x="1690080" y="5500914"/>
            <a:ext cx="234152" cy="2341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872136" y="3615475"/>
            <a:ext cx="5680075" cy="45719"/>
            <a:chOff x="5029200" y="2769580"/>
            <a:chExt cx="5680075" cy="45719"/>
          </a:xfrm>
        </p:grpSpPr>
        <p:sp>
          <p:nvSpPr>
            <p:cNvPr id="22" name="矩形 21"/>
            <p:cNvSpPr/>
            <p:nvPr/>
          </p:nvSpPr>
          <p:spPr>
            <a:xfrm>
              <a:off x="5029200" y="2769580"/>
              <a:ext cx="72390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5711825" y="2792439"/>
              <a:ext cx="49974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C2BD3C60-BD50-4016-A8ED-7A556A16CB84}"/>
              </a:ext>
            </a:extLst>
          </p:cNvPr>
          <p:cNvSpPr txBox="1"/>
          <p:nvPr/>
        </p:nvSpPr>
        <p:spPr>
          <a:xfrm>
            <a:off x="4722954" y="2795902"/>
            <a:ext cx="588958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建模过程及仿真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570" y="179061"/>
            <a:ext cx="2162258" cy="54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组合 6"/>
          <p:cNvGrpSpPr/>
          <p:nvPr/>
        </p:nvGrpSpPr>
        <p:grpSpPr>
          <a:xfrm>
            <a:off x="229435" y="144004"/>
            <a:ext cx="3658643" cy="646331"/>
            <a:chOff x="368331" y="209716"/>
            <a:chExt cx="3658643" cy="646331"/>
          </a:xfrm>
        </p:grpSpPr>
        <p:grpSp>
          <p:nvGrpSpPr>
            <p:cNvPr id="4" name="组合 3"/>
            <p:cNvGrpSpPr/>
            <p:nvPr/>
          </p:nvGrpSpPr>
          <p:grpSpPr>
            <a:xfrm>
              <a:off x="368331" y="209716"/>
              <a:ext cx="575110" cy="646331"/>
              <a:chOff x="368331" y="348215"/>
              <a:chExt cx="936000" cy="1051912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368331" y="388046"/>
                <a:ext cx="936000" cy="936000"/>
              </a:xfrm>
              <a:prstGeom prst="ellipse">
                <a:avLst/>
              </a:prstGeom>
              <a:solidFill>
                <a:srgbClr val="00582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>
                  <a:cs typeface="+mn-ea"/>
                  <a:sym typeface="+mn-lt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416209" y="348215"/>
                <a:ext cx="840245" cy="105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rgbClr val="FCFCFC"/>
                    </a:solidFill>
                    <a:cs typeface="+mn-ea"/>
                    <a:sym typeface="+mn-lt"/>
                  </a:rPr>
                  <a:t>2</a:t>
                </a:r>
                <a:endParaRPr lang="zh-CN" altLang="en-US" sz="3600" b="1" dirty="0">
                  <a:solidFill>
                    <a:srgbClr val="FCFCFC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3" name="文本框 62"/>
            <p:cNvSpPr txBox="1"/>
            <p:nvPr/>
          </p:nvSpPr>
          <p:spPr>
            <a:xfrm>
              <a:off x="1182495" y="302049"/>
              <a:ext cx="2844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5825"/>
                  </a:solidFill>
                  <a:cs typeface="+mn-ea"/>
                  <a:sym typeface="+mn-lt"/>
                </a:rPr>
                <a:t>建模过程及仿真</a:t>
              </a: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0" y="856047"/>
            <a:ext cx="12192000" cy="0"/>
          </a:xfrm>
          <a:prstGeom prst="line">
            <a:avLst/>
          </a:prstGeom>
          <a:ln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_副标题 2"/>
          <p:cNvSpPr txBox="1"/>
          <p:nvPr>
            <p:custDataLst>
              <p:tags r:id="rId1"/>
            </p:custDataLst>
          </p:nvPr>
        </p:nvSpPr>
        <p:spPr>
          <a:xfrm>
            <a:off x="5551494" y="5205772"/>
            <a:ext cx="1656185" cy="311460"/>
          </a:xfrm>
          <a:prstGeom prst="rect">
            <a:avLst/>
          </a:prstGeom>
          <a:ln>
            <a:solidFill>
              <a:sysClr val="window" lastClr="FFFFFF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宋体" panose="02010600030101010101" pitchFamily="2" charset="-122"/>
                <a:cs typeface="+mn-cs"/>
              </a:rPr>
              <a:t>汇报：张三</a:t>
            </a:r>
          </a:p>
        </p:txBody>
      </p:sp>
      <p:sp>
        <p:nvSpPr>
          <p:cNvPr id="13" name="PA_任意多边形 6"/>
          <p:cNvSpPr/>
          <p:nvPr>
            <p:custDataLst>
              <p:tags r:id="rId2"/>
            </p:custDataLst>
          </p:nvPr>
        </p:nvSpPr>
        <p:spPr bwMode="auto">
          <a:xfrm rot="10800000">
            <a:off x="389879" y="842047"/>
            <a:ext cx="653720" cy="4899607"/>
          </a:xfrm>
          <a:custGeom>
            <a:avLst/>
            <a:gdLst>
              <a:gd name="T0" fmla="*/ 182 w 260"/>
              <a:gd name="T1" fmla="*/ 130 h 1902"/>
              <a:gd name="T2" fmla="*/ 182 w 260"/>
              <a:gd name="T3" fmla="*/ 1902 h 1902"/>
              <a:gd name="T4" fmla="*/ 75 w 260"/>
              <a:gd name="T5" fmla="*/ 1902 h 1902"/>
              <a:gd name="T6" fmla="*/ 75 w 260"/>
              <a:gd name="T7" fmla="*/ 130 h 1902"/>
              <a:gd name="T8" fmla="*/ 0 w 260"/>
              <a:gd name="T9" fmla="*/ 130 h 1902"/>
              <a:gd name="T10" fmla="*/ 130 w 260"/>
              <a:gd name="T11" fmla="*/ 0 h 1902"/>
              <a:gd name="T12" fmla="*/ 260 w 260"/>
              <a:gd name="T13" fmla="*/ 130 h 1902"/>
              <a:gd name="T14" fmla="*/ 182 w 260"/>
              <a:gd name="T15" fmla="*/ 130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0" h="1902">
                <a:moveTo>
                  <a:pt x="182" y="130"/>
                </a:moveTo>
                <a:lnTo>
                  <a:pt x="182" y="1902"/>
                </a:lnTo>
                <a:lnTo>
                  <a:pt x="75" y="1902"/>
                </a:lnTo>
                <a:lnTo>
                  <a:pt x="75" y="130"/>
                </a:lnTo>
                <a:lnTo>
                  <a:pt x="0" y="130"/>
                </a:lnTo>
                <a:lnTo>
                  <a:pt x="130" y="0"/>
                </a:lnTo>
                <a:lnTo>
                  <a:pt x="260" y="130"/>
                </a:lnTo>
                <a:lnTo>
                  <a:pt x="182" y="130"/>
                </a:ln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10883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ant GardeBook" pitchFamily="50" charset="0"/>
              <a:ea typeface="宋体" panose="02010600030101010101" pitchFamily="2" charset="-122"/>
            </a:endParaRPr>
          </a:p>
        </p:txBody>
      </p:sp>
      <p:grpSp>
        <p:nvGrpSpPr>
          <p:cNvPr id="28" name="PA_组合 7">
            <a:extLst>
              <a:ext uri="{FF2B5EF4-FFF2-40B4-BE49-F238E27FC236}">
                <a16:creationId xmlns:a16="http://schemas.microsoft.com/office/drawing/2014/main" id="{153327EE-A5A2-4454-A545-D517A766F48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43599" y="1116346"/>
            <a:ext cx="4507896" cy="869681"/>
            <a:chOff x="5857687" y="1664181"/>
            <a:chExt cx="4664956" cy="869681"/>
          </a:xfrm>
        </p:grpSpPr>
        <p:sp>
          <p:nvSpPr>
            <p:cNvPr id="29" name="PA_椭圆 29">
              <a:extLst>
                <a:ext uri="{FF2B5EF4-FFF2-40B4-BE49-F238E27FC236}">
                  <a16:creationId xmlns:a16="http://schemas.microsoft.com/office/drawing/2014/main" id="{1B92F044-3B8D-447E-B3EB-0473D5438069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5857687" y="1664181"/>
              <a:ext cx="595086" cy="595086"/>
            </a:xfrm>
            <a:prstGeom prst="ellipse">
              <a:avLst/>
            </a:prstGeom>
            <a:solidFill>
              <a:srgbClr val="00582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883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rPr>
                <a:t>01</a:t>
              </a:r>
            </a:p>
          </p:txBody>
        </p:sp>
        <p:sp>
          <p:nvSpPr>
            <p:cNvPr id="30" name="PA_文本框 72">
              <a:extLst>
                <a:ext uri="{FF2B5EF4-FFF2-40B4-BE49-F238E27FC236}">
                  <a16:creationId xmlns:a16="http://schemas.microsoft.com/office/drawing/2014/main" id="{D63BEF00-CCE5-49A5-A3AB-FBEE4A3D87B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6545409" y="1687861"/>
              <a:ext cx="3977234" cy="846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88390">
                <a:lnSpc>
                  <a:spcPct val="120000"/>
                </a:lnSpc>
              </a:pPr>
              <a:r>
                <a:rPr lang="zh-CN" altLang="en-US" sz="1400" b="1" dirty="0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构造数据集：只包含五言诗的数据集，将每一句诗作为训练对象，使模型能够学习到诗句中词语组合的规律。</a:t>
              </a:r>
            </a:p>
          </p:txBody>
        </p:sp>
      </p:grpSp>
      <p:grpSp>
        <p:nvGrpSpPr>
          <p:cNvPr id="31" name="PA_组合 7">
            <a:extLst>
              <a:ext uri="{FF2B5EF4-FFF2-40B4-BE49-F238E27FC236}">
                <a16:creationId xmlns:a16="http://schemas.microsoft.com/office/drawing/2014/main" id="{CABC1F8B-4B13-40E3-9B7F-36268A8B737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43599" y="1961296"/>
            <a:ext cx="5222730" cy="595086"/>
            <a:chOff x="5857687" y="1664181"/>
            <a:chExt cx="5404696" cy="595086"/>
          </a:xfrm>
        </p:grpSpPr>
        <p:sp>
          <p:nvSpPr>
            <p:cNvPr id="32" name="PA_椭圆 29">
              <a:extLst>
                <a:ext uri="{FF2B5EF4-FFF2-40B4-BE49-F238E27FC236}">
                  <a16:creationId xmlns:a16="http://schemas.microsoft.com/office/drawing/2014/main" id="{4710A8E7-5551-437B-A063-E768EB7B76C3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857687" y="1664181"/>
              <a:ext cx="595086" cy="595086"/>
            </a:xfrm>
            <a:prstGeom prst="ellipse">
              <a:avLst/>
            </a:prstGeom>
            <a:solidFill>
              <a:srgbClr val="00582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883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rPr>
                <a:t>0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rPr>
                <a:t>2</a:t>
              </a: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  <p:sp>
          <p:nvSpPr>
            <p:cNvPr id="33" name="PA_文本框 72">
              <a:extLst>
                <a:ext uri="{FF2B5EF4-FFF2-40B4-BE49-F238E27FC236}">
                  <a16:creationId xmlns:a16="http://schemas.microsoft.com/office/drawing/2014/main" id="{21D2C58A-311C-4B35-B7A6-DB172BA586DF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6545408" y="1777509"/>
              <a:ext cx="4716975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88390">
                <a:lnSpc>
                  <a:spcPct val="120000"/>
                </a:lnSpc>
              </a:pPr>
              <a:r>
                <a:rPr lang="zh-CN" altLang="en-US" sz="1400" b="1" dirty="0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读取数据集：从文件中读取诗歌数据集。</a:t>
              </a:r>
            </a:p>
          </p:txBody>
        </p:sp>
      </p:grpSp>
      <p:grpSp>
        <p:nvGrpSpPr>
          <p:cNvPr id="34" name="PA_组合 7">
            <a:extLst>
              <a:ext uri="{FF2B5EF4-FFF2-40B4-BE49-F238E27FC236}">
                <a16:creationId xmlns:a16="http://schemas.microsoft.com/office/drawing/2014/main" id="{D21C519B-9CAA-41AD-86AE-F9C8F4AF9F41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43599" y="2795933"/>
            <a:ext cx="4622096" cy="611149"/>
            <a:chOff x="5857687" y="1664181"/>
            <a:chExt cx="4783135" cy="611149"/>
          </a:xfrm>
        </p:grpSpPr>
        <p:sp>
          <p:nvSpPr>
            <p:cNvPr id="35" name="PA_椭圆 29">
              <a:extLst>
                <a:ext uri="{FF2B5EF4-FFF2-40B4-BE49-F238E27FC236}">
                  <a16:creationId xmlns:a16="http://schemas.microsoft.com/office/drawing/2014/main" id="{876AE7D4-0474-4E92-ADE1-95232F9B13F7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5857687" y="1664181"/>
              <a:ext cx="595086" cy="595086"/>
            </a:xfrm>
            <a:prstGeom prst="ellipse">
              <a:avLst/>
            </a:prstGeom>
            <a:solidFill>
              <a:srgbClr val="00582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883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rPr>
                <a:t>0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rPr>
                <a:t>3</a:t>
              </a: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  <p:sp>
          <p:nvSpPr>
            <p:cNvPr id="36" name="PA_文本框 72">
              <a:extLst>
                <a:ext uri="{FF2B5EF4-FFF2-40B4-BE49-F238E27FC236}">
                  <a16:creationId xmlns:a16="http://schemas.microsoft.com/office/drawing/2014/main" id="{EF663765-6199-4E02-9F18-8C37135908E4}"/>
                </a:ext>
              </a:extLst>
            </p:cNvPr>
            <p:cNvSpPr txBox="1"/>
            <p:nvPr>
              <p:custDataLst>
                <p:tags r:id="rId29"/>
              </p:custDataLst>
            </p:nvPr>
          </p:nvSpPr>
          <p:spPr>
            <a:xfrm>
              <a:off x="6545409" y="1687861"/>
              <a:ext cx="4095413" cy="587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88390">
                <a:lnSpc>
                  <a:spcPct val="120000"/>
                </a:lnSpc>
              </a:pPr>
              <a:r>
                <a:rPr lang="zh-CN" altLang="en-US" sz="1400" b="1" dirty="0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构建词汇表：将所有诗歌中出现的字符作为词汇表，并给每个字符分配一个唯一的整数索引。</a:t>
              </a:r>
            </a:p>
          </p:txBody>
        </p:sp>
      </p:grpSp>
      <p:grpSp>
        <p:nvGrpSpPr>
          <p:cNvPr id="37" name="PA_组合 7">
            <a:extLst>
              <a:ext uri="{FF2B5EF4-FFF2-40B4-BE49-F238E27FC236}">
                <a16:creationId xmlns:a16="http://schemas.microsoft.com/office/drawing/2014/main" id="{42D35D01-7E56-42F1-8360-304F3AE447B3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43599" y="3627798"/>
            <a:ext cx="4755745" cy="846001"/>
            <a:chOff x="5857687" y="1687861"/>
            <a:chExt cx="4921441" cy="846001"/>
          </a:xfrm>
        </p:grpSpPr>
        <p:sp>
          <p:nvSpPr>
            <p:cNvPr id="38" name="PA_椭圆 29">
              <a:extLst>
                <a:ext uri="{FF2B5EF4-FFF2-40B4-BE49-F238E27FC236}">
                  <a16:creationId xmlns:a16="http://schemas.microsoft.com/office/drawing/2014/main" id="{037ADE07-E30A-49D6-8D1F-2F71609C0BDE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5857687" y="1780726"/>
              <a:ext cx="595086" cy="595086"/>
            </a:xfrm>
            <a:prstGeom prst="ellipse">
              <a:avLst/>
            </a:prstGeom>
            <a:solidFill>
              <a:srgbClr val="00582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883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rPr>
                <a:t>0</a:t>
              </a:r>
              <a:r>
                <a:rPr lang="en-US" sz="1400" b="1" kern="0" dirty="0">
                  <a:solidFill>
                    <a:prstClr val="white"/>
                  </a:solidFill>
                  <a:latin typeface="微软雅黑" panose="020B0503020204020204" charset="-122"/>
                </a:rPr>
                <a:t>4</a:t>
              </a: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  <p:sp>
          <p:nvSpPr>
            <p:cNvPr id="39" name="PA_文本框 72">
              <a:extLst>
                <a:ext uri="{FF2B5EF4-FFF2-40B4-BE49-F238E27FC236}">
                  <a16:creationId xmlns:a16="http://schemas.microsoft.com/office/drawing/2014/main" id="{38483BAD-5CBE-40B7-80F2-B3DFCF4BEEE8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6545409" y="1687861"/>
              <a:ext cx="4233719" cy="846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88390">
                <a:lnSpc>
                  <a:spcPct val="120000"/>
                </a:lnSpc>
              </a:pPr>
              <a:r>
                <a:rPr lang="zh-CN" altLang="en-US" sz="1400" b="1" dirty="0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诗句转索引序列：将文本数据转换为数字序列，方便神经网络学习诗句规律，生成符合语法和韵律的诗歌。</a:t>
              </a:r>
            </a:p>
          </p:txBody>
        </p:sp>
      </p:grpSp>
      <p:grpSp>
        <p:nvGrpSpPr>
          <p:cNvPr id="40" name="PA_组合 7">
            <a:extLst>
              <a:ext uri="{FF2B5EF4-FFF2-40B4-BE49-F238E27FC236}">
                <a16:creationId xmlns:a16="http://schemas.microsoft.com/office/drawing/2014/main" id="{BE56839D-187C-4F3B-A908-4B6CAF902305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43600" y="4651137"/>
            <a:ext cx="4622095" cy="846001"/>
            <a:chOff x="5857687" y="1687861"/>
            <a:chExt cx="4783134" cy="846001"/>
          </a:xfrm>
        </p:grpSpPr>
        <p:sp>
          <p:nvSpPr>
            <p:cNvPr id="41" name="PA_椭圆 29">
              <a:extLst>
                <a:ext uri="{FF2B5EF4-FFF2-40B4-BE49-F238E27FC236}">
                  <a16:creationId xmlns:a16="http://schemas.microsoft.com/office/drawing/2014/main" id="{11E8F5BF-D438-4B26-AB03-0A477954EF7C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857687" y="1789690"/>
              <a:ext cx="595086" cy="595086"/>
            </a:xfrm>
            <a:prstGeom prst="ellipse">
              <a:avLst/>
            </a:prstGeom>
            <a:solidFill>
              <a:srgbClr val="00582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883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rPr>
                <a:t>0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rPr>
                <a:t>5</a:t>
              </a: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  <p:sp>
          <p:nvSpPr>
            <p:cNvPr id="42" name="PA_文本框 72">
              <a:extLst>
                <a:ext uri="{FF2B5EF4-FFF2-40B4-BE49-F238E27FC236}">
                  <a16:creationId xmlns:a16="http://schemas.microsoft.com/office/drawing/2014/main" id="{181F7891-EC66-4226-882F-67A10FAFB198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6545408" y="1687861"/>
              <a:ext cx="4095413" cy="846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88390">
                <a:lnSpc>
                  <a:spcPct val="120000"/>
                </a:lnSpc>
              </a:pPr>
              <a:r>
                <a:rPr lang="zh-CN" altLang="en-US" sz="1400" b="1" dirty="0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构建模型的函数：定义一个 </a:t>
              </a:r>
              <a:r>
                <a:rPr lang="en-US" altLang="zh-CN" sz="1400" b="1" dirty="0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GRU </a:t>
              </a:r>
              <a:r>
                <a:rPr lang="zh-CN" altLang="en-US" sz="1400" b="1" dirty="0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模型，包含嵌入层、</a:t>
              </a:r>
              <a:r>
                <a:rPr lang="en-US" altLang="zh-CN" sz="1400" b="1" dirty="0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GRU </a:t>
              </a:r>
              <a:r>
                <a:rPr lang="zh-CN" altLang="en-US" sz="1400" b="1" dirty="0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层和全连接层，实现输入序列到概率分布的映射。</a:t>
              </a:r>
            </a:p>
          </p:txBody>
        </p:sp>
      </p:grpSp>
      <p:sp>
        <p:nvSpPr>
          <p:cNvPr id="43" name="PA_任意多边形 6">
            <a:extLst>
              <a:ext uri="{FF2B5EF4-FFF2-40B4-BE49-F238E27FC236}">
                <a16:creationId xmlns:a16="http://schemas.microsoft.com/office/drawing/2014/main" id="{08824670-98F9-436B-8608-37875738AD0E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6176652" y="1998359"/>
            <a:ext cx="653720" cy="4899607"/>
          </a:xfrm>
          <a:custGeom>
            <a:avLst/>
            <a:gdLst>
              <a:gd name="T0" fmla="*/ 182 w 260"/>
              <a:gd name="T1" fmla="*/ 130 h 1902"/>
              <a:gd name="T2" fmla="*/ 182 w 260"/>
              <a:gd name="T3" fmla="*/ 1902 h 1902"/>
              <a:gd name="T4" fmla="*/ 75 w 260"/>
              <a:gd name="T5" fmla="*/ 1902 h 1902"/>
              <a:gd name="T6" fmla="*/ 75 w 260"/>
              <a:gd name="T7" fmla="*/ 130 h 1902"/>
              <a:gd name="T8" fmla="*/ 0 w 260"/>
              <a:gd name="T9" fmla="*/ 130 h 1902"/>
              <a:gd name="T10" fmla="*/ 130 w 260"/>
              <a:gd name="T11" fmla="*/ 0 h 1902"/>
              <a:gd name="T12" fmla="*/ 260 w 260"/>
              <a:gd name="T13" fmla="*/ 130 h 1902"/>
              <a:gd name="T14" fmla="*/ 182 w 260"/>
              <a:gd name="T15" fmla="*/ 130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0" h="1902">
                <a:moveTo>
                  <a:pt x="182" y="130"/>
                </a:moveTo>
                <a:lnTo>
                  <a:pt x="182" y="1902"/>
                </a:lnTo>
                <a:lnTo>
                  <a:pt x="75" y="1902"/>
                </a:lnTo>
                <a:lnTo>
                  <a:pt x="75" y="130"/>
                </a:lnTo>
                <a:lnTo>
                  <a:pt x="0" y="130"/>
                </a:lnTo>
                <a:lnTo>
                  <a:pt x="130" y="0"/>
                </a:lnTo>
                <a:lnTo>
                  <a:pt x="260" y="130"/>
                </a:lnTo>
                <a:lnTo>
                  <a:pt x="182" y="130"/>
                </a:ln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10883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ant GardeBook" pitchFamily="50" charset="0"/>
              <a:ea typeface="宋体" panose="02010600030101010101" pitchFamily="2" charset="-122"/>
            </a:endParaRPr>
          </a:p>
        </p:txBody>
      </p:sp>
      <p:grpSp>
        <p:nvGrpSpPr>
          <p:cNvPr id="44" name="PA_组合 7">
            <a:extLst>
              <a:ext uri="{FF2B5EF4-FFF2-40B4-BE49-F238E27FC236}">
                <a16:creationId xmlns:a16="http://schemas.microsoft.com/office/drawing/2014/main" id="{0EEBDBF3-6D32-4C87-80A6-8A2143C24F43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6930895" y="2403560"/>
            <a:ext cx="4597718" cy="602187"/>
            <a:chOff x="5857687" y="1673143"/>
            <a:chExt cx="4757908" cy="602187"/>
          </a:xfrm>
        </p:grpSpPr>
        <p:sp>
          <p:nvSpPr>
            <p:cNvPr id="45" name="PA_椭圆 29">
              <a:extLst>
                <a:ext uri="{FF2B5EF4-FFF2-40B4-BE49-F238E27FC236}">
                  <a16:creationId xmlns:a16="http://schemas.microsoft.com/office/drawing/2014/main" id="{82082E6B-44DC-49F0-A127-AAE84013882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5857687" y="1673143"/>
              <a:ext cx="595086" cy="595086"/>
            </a:xfrm>
            <a:prstGeom prst="ellipse">
              <a:avLst/>
            </a:prstGeom>
            <a:solidFill>
              <a:srgbClr val="00582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883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rPr>
                <a:t>0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rPr>
                <a:t>6</a:t>
              </a: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  <p:sp>
          <p:nvSpPr>
            <p:cNvPr id="46" name="PA_文本框 72">
              <a:extLst>
                <a:ext uri="{FF2B5EF4-FFF2-40B4-BE49-F238E27FC236}">
                  <a16:creationId xmlns:a16="http://schemas.microsoft.com/office/drawing/2014/main" id="{18EDFF11-22AB-4F61-ADE1-BFD7F5FB4D32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6545409" y="1687861"/>
              <a:ext cx="4070186" cy="587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88390">
                <a:lnSpc>
                  <a:spcPct val="120000"/>
                </a:lnSpc>
              </a:pPr>
              <a:r>
                <a:rPr lang="zh-CN" altLang="en-US" sz="1400" b="1" dirty="0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将诗句切分成输入和输出：让神经网络学习序列依赖，生成符合规律的诗歌。</a:t>
              </a:r>
            </a:p>
          </p:txBody>
        </p:sp>
      </p:grpSp>
      <p:grpSp>
        <p:nvGrpSpPr>
          <p:cNvPr id="48" name="PA_组合 7">
            <a:extLst>
              <a:ext uri="{FF2B5EF4-FFF2-40B4-BE49-F238E27FC236}">
                <a16:creationId xmlns:a16="http://schemas.microsoft.com/office/drawing/2014/main" id="{8E8C3140-3FED-4EDA-B43D-1B01399ECC83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6930895" y="3194102"/>
            <a:ext cx="4597718" cy="846001"/>
            <a:chOff x="5857687" y="1687861"/>
            <a:chExt cx="4757908" cy="846001"/>
          </a:xfrm>
        </p:grpSpPr>
        <p:sp>
          <p:nvSpPr>
            <p:cNvPr id="49" name="PA_椭圆 29">
              <a:extLst>
                <a:ext uri="{FF2B5EF4-FFF2-40B4-BE49-F238E27FC236}">
                  <a16:creationId xmlns:a16="http://schemas.microsoft.com/office/drawing/2014/main" id="{637EAA40-24FD-456B-8526-4EAD278D0B00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857687" y="1789684"/>
              <a:ext cx="595086" cy="595086"/>
            </a:xfrm>
            <a:prstGeom prst="ellipse">
              <a:avLst/>
            </a:prstGeom>
            <a:solidFill>
              <a:srgbClr val="00582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883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rPr>
                <a:t>0</a:t>
              </a:r>
              <a:r>
                <a:rPr lang="en-US" sz="1400" b="1" kern="0" dirty="0">
                  <a:solidFill>
                    <a:prstClr val="white"/>
                  </a:solidFill>
                  <a:latin typeface="微软雅黑" panose="020B0503020204020204" charset="-122"/>
                </a:rPr>
                <a:t>7</a:t>
              </a: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  <p:sp>
          <p:nvSpPr>
            <p:cNvPr id="50" name="PA_文本框 72">
              <a:extLst>
                <a:ext uri="{FF2B5EF4-FFF2-40B4-BE49-F238E27FC236}">
                  <a16:creationId xmlns:a16="http://schemas.microsoft.com/office/drawing/2014/main" id="{2C70BED3-2F9A-4927-99F5-E32D1DE403FF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6545409" y="1687861"/>
              <a:ext cx="4070186" cy="846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88390">
                <a:lnSpc>
                  <a:spcPct val="120000"/>
                </a:lnSpc>
              </a:pPr>
              <a:r>
                <a:rPr lang="zh-CN" altLang="en-US" sz="1400" b="1" dirty="0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创建训练样本：将所有诗歌的整数序列合并成一个大的整数序列，并将其转换为 </a:t>
              </a:r>
              <a:r>
                <a:rPr lang="en-US" altLang="zh-CN" sz="1400" b="1" dirty="0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TensorFlow </a:t>
              </a:r>
              <a:r>
                <a:rPr lang="zh-CN" altLang="en-US" sz="1400" b="1" dirty="0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数据集格式。</a:t>
              </a:r>
            </a:p>
          </p:txBody>
        </p:sp>
      </p:grpSp>
      <p:grpSp>
        <p:nvGrpSpPr>
          <p:cNvPr id="51" name="PA_组合 7">
            <a:extLst>
              <a:ext uri="{FF2B5EF4-FFF2-40B4-BE49-F238E27FC236}">
                <a16:creationId xmlns:a16="http://schemas.microsoft.com/office/drawing/2014/main" id="{BDB1EE93-71EC-46F6-9BDB-EBF6D71BB40E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6930895" y="4142733"/>
            <a:ext cx="4597718" cy="602187"/>
            <a:chOff x="5857687" y="1673143"/>
            <a:chExt cx="4757908" cy="602187"/>
          </a:xfrm>
        </p:grpSpPr>
        <p:sp>
          <p:nvSpPr>
            <p:cNvPr id="52" name="PA_椭圆 29">
              <a:extLst>
                <a:ext uri="{FF2B5EF4-FFF2-40B4-BE49-F238E27FC236}">
                  <a16:creationId xmlns:a16="http://schemas.microsoft.com/office/drawing/2014/main" id="{E5744BCB-89DE-429D-8D27-811242413F5E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857687" y="1673143"/>
              <a:ext cx="595086" cy="595086"/>
            </a:xfrm>
            <a:prstGeom prst="ellipse">
              <a:avLst/>
            </a:prstGeom>
            <a:solidFill>
              <a:srgbClr val="00582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883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rPr>
                <a:t>0</a:t>
              </a:r>
              <a:r>
                <a:rPr lang="en-US" sz="1400" b="1" kern="0" dirty="0">
                  <a:solidFill>
                    <a:prstClr val="white"/>
                  </a:solidFill>
                  <a:latin typeface="微软雅黑" panose="020B0503020204020204" charset="-122"/>
                </a:rPr>
                <a:t>8</a:t>
              </a: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  <p:sp>
          <p:nvSpPr>
            <p:cNvPr id="53" name="PA_文本框 72">
              <a:extLst>
                <a:ext uri="{FF2B5EF4-FFF2-40B4-BE49-F238E27FC236}">
                  <a16:creationId xmlns:a16="http://schemas.microsoft.com/office/drawing/2014/main" id="{A37BC45A-75CD-4A21-855E-49A1907A80B1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6545409" y="1687861"/>
              <a:ext cx="4070186" cy="587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88390">
                <a:lnSpc>
                  <a:spcPct val="120000"/>
                </a:lnSpc>
              </a:pPr>
              <a:r>
                <a:rPr lang="zh-CN" altLang="en-US" sz="1400" b="1" dirty="0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分批并随机打乱：将数据集分为多个批次，在每个批次中随机打乱数据，以增加模型的泛化能力。</a:t>
              </a:r>
            </a:p>
          </p:txBody>
        </p:sp>
      </p:grpSp>
      <p:grpSp>
        <p:nvGrpSpPr>
          <p:cNvPr id="54" name="PA_组合 7">
            <a:extLst>
              <a:ext uri="{FF2B5EF4-FFF2-40B4-BE49-F238E27FC236}">
                <a16:creationId xmlns:a16="http://schemas.microsoft.com/office/drawing/2014/main" id="{13FB4A3F-6C9D-4537-ACF3-5D731A0DA6B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6930895" y="5014237"/>
            <a:ext cx="4597718" cy="602187"/>
            <a:chOff x="5857687" y="1673143"/>
            <a:chExt cx="4757908" cy="602187"/>
          </a:xfrm>
        </p:grpSpPr>
        <p:sp>
          <p:nvSpPr>
            <p:cNvPr id="55" name="PA_椭圆 29">
              <a:extLst>
                <a:ext uri="{FF2B5EF4-FFF2-40B4-BE49-F238E27FC236}">
                  <a16:creationId xmlns:a16="http://schemas.microsoft.com/office/drawing/2014/main" id="{5B4CF8AD-3CFB-482B-894C-157508DDE511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857687" y="1673143"/>
              <a:ext cx="595086" cy="595086"/>
            </a:xfrm>
            <a:prstGeom prst="ellipse">
              <a:avLst/>
            </a:prstGeom>
            <a:solidFill>
              <a:srgbClr val="00582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883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rPr>
                <a:t>0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rPr>
                <a:t>9</a:t>
              </a: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  <p:sp>
          <p:nvSpPr>
            <p:cNvPr id="56" name="PA_文本框 72">
              <a:extLst>
                <a:ext uri="{FF2B5EF4-FFF2-40B4-BE49-F238E27FC236}">
                  <a16:creationId xmlns:a16="http://schemas.microsoft.com/office/drawing/2014/main" id="{C321A8B5-D951-42DF-8471-35C2D20E8BDD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6545409" y="1687861"/>
              <a:ext cx="4070186" cy="587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88390">
                <a:lnSpc>
                  <a:spcPct val="120000"/>
                </a:lnSpc>
              </a:pPr>
              <a:r>
                <a:rPr lang="zh-CN" altLang="en-US" sz="1400" b="1" dirty="0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创建模型：使用构建模型的函数创建一个 </a:t>
              </a:r>
              <a:r>
                <a:rPr lang="en-US" altLang="zh-CN" sz="1400" b="1" dirty="0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GRU </a:t>
              </a:r>
              <a:r>
                <a:rPr lang="zh-CN" altLang="en-US" sz="1400" b="1" dirty="0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模型，并编译该模型，设置优化器和损失函数。</a:t>
              </a:r>
              <a:r>
                <a:rPr lang="zh-CN" altLang="en-US" sz="1400" dirty="0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</a:p>
          </p:txBody>
        </p:sp>
      </p:grpSp>
      <p:grpSp>
        <p:nvGrpSpPr>
          <p:cNvPr id="57" name="PA_组合 7">
            <a:extLst>
              <a:ext uri="{FF2B5EF4-FFF2-40B4-BE49-F238E27FC236}">
                <a16:creationId xmlns:a16="http://schemas.microsoft.com/office/drawing/2014/main" id="{666CE269-19A9-46FC-9FDD-A2CBDD12366B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6930895" y="5829452"/>
            <a:ext cx="4597718" cy="846001"/>
            <a:chOff x="5857687" y="1687861"/>
            <a:chExt cx="4757908" cy="846001"/>
          </a:xfrm>
        </p:grpSpPr>
        <p:sp>
          <p:nvSpPr>
            <p:cNvPr id="58" name="PA_椭圆 29">
              <a:extLst>
                <a:ext uri="{FF2B5EF4-FFF2-40B4-BE49-F238E27FC236}">
                  <a16:creationId xmlns:a16="http://schemas.microsoft.com/office/drawing/2014/main" id="{E4DBB133-3219-489C-AC2B-5E41CDAEFE0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857687" y="1762792"/>
              <a:ext cx="595086" cy="595086"/>
            </a:xfrm>
            <a:prstGeom prst="ellipse">
              <a:avLst/>
            </a:prstGeom>
            <a:solidFill>
              <a:srgbClr val="00582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883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微软雅黑" panose="020B0503020204020204" charset="-122"/>
                </a:rPr>
                <a:t>10</a:t>
              </a:r>
              <a:endPara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  <p:sp>
          <p:nvSpPr>
            <p:cNvPr id="61" name="PA_文本框 72">
              <a:extLst>
                <a:ext uri="{FF2B5EF4-FFF2-40B4-BE49-F238E27FC236}">
                  <a16:creationId xmlns:a16="http://schemas.microsoft.com/office/drawing/2014/main" id="{DECEB8A7-FB0E-496E-8E37-72121A4BF766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6545409" y="1687861"/>
              <a:ext cx="4070186" cy="846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88390">
                <a:lnSpc>
                  <a:spcPct val="120000"/>
                </a:lnSpc>
              </a:pPr>
              <a:r>
                <a:rPr lang="zh-CN" altLang="en-US" sz="1400" b="1" dirty="0">
                  <a:solidFill>
                    <a:srgbClr val="348534"/>
                  </a:solidFill>
                  <a:latin typeface="微软雅黑" panose="020B0503020204020204" charset="-122"/>
                  <a:ea typeface="微软雅黑" panose="020B0503020204020204" charset="-122"/>
                </a:rPr>
                <a:t>训练模型：使用数据集训练模型，并在每个训练周期结束时保存模型的权重。可以通过调整超参数和模型结构来优化模型的性能。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570" y="179061"/>
            <a:ext cx="2162258" cy="54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直接连接符 5"/>
          <p:cNvCxnSpPr/>
          <p:nvPr/>
        </p:nvCxnSpPr>
        <p:spPr>
          <a:xfrm>
            <a:off x="0" y="856047"/>
            <a:ext cx="12192000" cy="0"/>
          </a:xfrm>
          <a:prstGeom prst="line">
            <a:avLst/>
          </a:prstGeom>
          <a:ln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PA_组合 8"/>
          <p:cNvGrpSpPr/>
          <p:nvPr>
            <p:custDataLst>
              <p:tags r:id="rId1"/>
            </p:custDataLst>
          </p:nvPr>
        </p:nvGrpSpPr>
        <p:grpSpPr>
          <a:xfrm>
            <a:off x="531053" y="1663887"/>
            <a:ext cx="7495455" cy="4115001"/>
            <a:chOff x="4694957" y="1712095"/>
            <a:chExt cx="7495455" cy="4115001"/>
          </a:xfrm>
        </p:grpSpPr>
        <p:sp>
          <p:nvSpPr>
            <p:cNvPr id="11" name="PA_副标题 2"/>
            <p:cNvSpPr txBox="1"/>
            <p:nvPr>
              <p:custDataLst>
                <p:tags r:id="rId2"/>
              </p:custDataLst>
            </p:nvPr>
          </p:nvSpPr>
          <p:spPr>
            <a:xfrm>
              <a:off x="5929869" y="5205772"/>
              <a:ext cx="1656185" cy="311460"/>
            </a:xfrm>
            <a:prstGeom prst="rect">
              <a:avLst/>
            </a:prstGeom>
            <a:ln>
              <a:solidFill>
                <a:sysClr val="window" lastClr="FFFFFF"/>
              </a:solidFill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宋体" panose="02010600030101010101" pitchFamily="2" charset="-122"/>
                  <a:cs typeface="+mn-cs"/>
                </a:rPr>
                <a:t>汇报：张三</a:t>
              </a:r>
            </a:p>
          </p:txBody>
        </p:sp>
        <p:sp>
          <p:nvSpPr>
            <p:cNvPr id="13" name="PA_矩形 14"/>
            <p:cNvSpPr/>
            <p:nvPr>
              <p:custDataLst>
                <p:tags r:id="rId3"/>
              </p:custDataLst>
            </p:nvPr>
          </p:nvSpPr>
          <p:spPr>
            <a:xfrm>
              <a:off x="4694957" y="1712095"/>
              <a:ext cx="7495455" cy="1615355"/>
            </a:xfrm>
            <a:prstGeom prst="rect">
              <a:avLst/>
            </a:prstGeom>
            <a:solidFill>
              <a:srgbClr val="00582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883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PA_文本框 7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5046714" y="2446735"/>
              <a:ext cx="6924892" cy="625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088390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通过</a:t>
              </a:r>
              <a:r>
                <a:rPr lang="en-US" altLang="zh-CN" sz="14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requests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和</a:t>
              </a:r>
              <a:r>
                <a:rPr lang="en-US" altLang="zh-CN" sz="1400" b="1" dirty="0" err="1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BeautifulSoup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库从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  <a:hlinkClick r:id="rId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https://so.gushiwen.cn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中收集一万多句五言诗，并在去重之后获得</a:t>
              </a:r>
              <a:r>
                <a:rPr lang="en-US" altLang="zh-CN" sz="14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7402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句五言诗。</a:t>
              </a:r>
            </a:p>
          </p:txBody>
        </p:sp>
        <p:sp>
          <p:nvSpPr>
            <p:cNvPr id="35" name="PA_文本框 7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5073333" y="1867494"/>
              <a:ext cx="2026618" cy="525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088390">
                <a:lnSpc>
                  <a:spcPct val="130000"/>
                </a:lnSpc>
              </a:pPr>
              <a:r>
                <a:rPr lang="zh-CN" altLang="en-US" sz="2400" b="1" dirty="0">
                  <a:ln w="3175">
                    <a:noFill/>
                  </a:ln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数据集获取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073333" y="3551007"/>
              <a:ext cx="2824735" cy="758682"/>
              <a:chOff x="4694958" y="3551007"/>
              <a:chExt cx="2824735" cy="758682"/>
            </a:xfrm>
          </p:grpSpPr>
          <p:sp>
            <p:nvSpPr>
              <p:cNvPr id="33" name="PA_椭圆 36"/>
              <p:cNvSpPr/>
              <p:nvPr>
                <p:custDataLst>
                  <p:tags r:id="rId12"/>
                </p:custDataLst>
              </p:nvPr>
            </p:nvSpPr>
            <p:spPr>
              <a:xfrm>
                <a:off x="4694958" y="3551007"/>
                <a:ext cx="312565" cy="314359"/>
              </a:xfrm>
              <a:prstGeom prst="ellipse">
                <a:avLst/>
              </a:prstGeom>
              <a:solidFill>
                <a:srgbClr val="00582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39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Open Sans" pitchFamily="34" charset="0"/>
                  </a:rPr>
                  <a:t>1</a:t>
                </a:r>
              </a:p>
            </p:txBody>
          </p:sp>
          <p:sp>
            <p:nvSpPr>
              <p:cNvPr id="2" name="PA_矩形 1"/>
              <p:cNvSpPr/>
              <p:nvPr>
                <p:custDataLst>
                  <p:tags r:id="rId13"/>
                </p:custDataLst>
              </p:nvPr>
            </p:nvSpPr>
            <p:spPr>
              <a:xfrm>
                <a:off x="5078289" y="3571025"/>
                <a:ext cx="2441404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en-US" sz="1400" b="1" kern="100" dirty="0">
                    <a:solidFill>
                      <a:srgbClr val="005825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第一步：导入</a:t>
                </a:r>
                <a:r>
                  <a:rPr lang="en-US" altLang="zh-CN" sz="1400" b="1" kern="100" dirty="0">
                    <a:solidFill>
                      <a:srgbClr val="005825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requests</a:t>
                </a:r>
                <a:r>
                  <a:rPr lang="zh-CN" altLang="en-US" sz="1400" b="1" kern="100" dirty="0">
                    <a:solidFill>
                      <a:srgbClr val="005825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400" b="1" kern="100" dirty="0" err="1">
                    <a:solidFill>
                      <a:srgbClr val="005825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BeautifulSoup</a:t>
                </a:r>
                <a:r>
                  <a:rPr lang="zh-CN" altLang="en-US" sz="1400" b="1" kern="100" dirty="0">
                    <a:solidFill>
                      <a:srgbClr val="005825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库，用于请求网页和解析</a:t>
                </a:r>
                <a:r>
                  <a:rPr lang="en-US" altLang="zh-CN" sz="1400" b="1" kern="100" dirty="0">
                    <a:solidFill>
                      <a:srgbClr val="005825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HTML</a:t>
                </a:r>
                <a:r>
                  <a:rPr lang="zh-CN" altLang="en-US" sz="1400" b="1" kern="100" dirty="0">
                    <a:solidFill>
                      <a:srgbClr val="005825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。</a:t>
                </a:r>
                <a:endParaRPr lang="zh-CN" altLang="zh-CN" sz="1400" b="1" kern="100" dirty="0">
                  <a:solidFill>
                    <a:srgbClr val="005825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8224526" y="3551007"/>
              <a:ext cx="2753969" cy="979546"/>
              <a:chOff x="4694958" y="3551007"/>
              <a:chExt cx="2753969" cy="979546"/>
            </a:xfrm>
          </p:grpSpPr>
          <p:sp>
            <p:nvSpPr>
              <p:cNvPr id="56" name="PA_椭圆 36"/>
              <p:cNvSpPr/>
              <p:nvPr>
                <p:custDataLst>
                  <p:tags r:id="rId10"/>
                </p:custDataLst>
              </p:nvPr>
            </p:nvSpPr>
            <p:spPr>
              <a:xfrm>
                <a:off x="4694958" y="3551007"/>
                <a:ext cx="312565" cy="314359"/>
              </a:xfrm>
              <a:prstGeom prst="ellipse">
                <a:avLst/>
              </a:prstGeom>
              <a:solidFill>
                <a:srgbClr val="00582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39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Open Sans" pitchFamily="34" charset="0"/>
                  </a:rPr>
                  <a:t>2</a:t>
                </a: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Open Sans" pitchFamily="34" charset="0"/>
                </a:endParaRPr>
              </a:p>
            </p:txBody>
          </p:sp>
          <p:sp>
            <p:nvSpPr>
              <p:cNvPr id="57" name="PA_矩形 56"/>
              <p:cNvSpPr/>
              <p:nvPr>
                <p:custDataLst>
                  <p:tags r:id="rId11"/>
                </p:custDataLst>
              </p:nvPr>
            </p:nvSpPr>
            <p:spPr>
              <a:xfrm>
                <a:off x="5007523" y="3576446"/>
                <a:ext cx="244140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en-US" sz="1400" b="1" kern="100" dirty="0">
                    <a:solidFill>
                      <a:srgbClr val="005825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第二步：读取一个文件，里面有指向五言诗网页的链接，对每个链接发送</a:t>
                </a:r>
                <a:r>
                  <a:rPr lang="en-US" altLang="zh-CN" sz="1400" b="1" kern="100" dirty="0">
                    <a:solidFill>
                      <a:srgbClr val="005825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GET</a:t>
                </a:r>
                <a:r>
                  <a:rPr lang="zh-CN" altLang="en-US" sz="1400" b="1" kern="100" dirty="0">
                    <a:solidFill>
                      <a:srgbClr val="005825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请求，获取响应内容。</a:t>
                </a:r>
                <a:endParaRPr lang="zh-CN" altLang="zh-CN" sz="1400" b="1" kern="100" dirty="0">
                  <a:solidFill>
                    <a:srgbClr val="005825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5073333" y="4657545"/>
              <a:ext cx="2824735" cy="1169551"/>
              <a:chOff x="4694958" y="3526031"/>
              <a:chExt cx="2824735" cy="1169551"/>
            </a:xfrm>
          </p:grpSpPr>
          <p:sp>
            <p:nvSpPr>
              <p:cNvPr id="62" name="PA_椭圆 36"/>
              <p:cNvSpPr/>
              <p:nvPr>
                <p:custDataLst>
                  <p:tags r:id="rId8"/>
                </p:custDataLst>
              </p:nvPr>
            </p:nvSpPr>
            <p:spPr>
              <a:xfrm>
                <a:off x="4694958" y="3551007"/>
                <a:ext cx="312565" cy="314359"/>
              </a:xfrm>
              <a:prstGeom prst="ellipse">
                <a:avLst/>
              </a:prstGeom>
              <a:solidFill>
                <a:srgbClr val="00582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39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Open Sans" pitchFamily="34" charset="0"/>
                  </a:rPr>
                  <a:t>3</a:t>
                </a: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Open Sans" pitchFamily="34" charset="0"/>
                </a:endParaRPr>
              </a:p>
            </p:txBody>
          </p:sp>
          <p:sp>
            <p:nvSpPr>
              <p:cNvPr id="66" name="PA_矩形 65"/>
              <p:cNvSpPr/>
              <p:nvPr>
                <p:custDataLst>
                  <p:tags r:id="rId9"/>
                </p:custDataLst>
              </p:nvPr>
            </p:nvSpPr>
            <p:spPr>
              <a:xfrm>
                <a:off x="5078289" y="3526031"/>
                <a:ext cx="2441404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en-US" sz="1400" b="1" kern="100" dirty="0">
                    <a:solidFill>
                      <a:srgbClr val="005825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第三步：使用</a:t>
                </a:r>
                <a:r>
                  <a:rPr lang="en-US" altLang="zh-CN" sz="1400" b="1" kern="100" dirty="0" err="1">
                    <a:solidFill>
                      <a:srgbClr val="005825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BeautifulSoup</a:t>
                </a:r>
                <a:r>
                  <a:rPr lang="zh-CN" altLang="en-US" sz="1400" b="1" kern="100" dirty="0">
                    <a:solidFill>
                      <a:srgbClr val="005825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方法创建解析对象，找到所有包含五言诗的</a:t>
                </a:r>
                <a:r>
                  <a:rPr lang="en-US" altLang="zh-CN" sz="1400" b="1" kern="100" dirty="0">
                    <a:solidFill>
                      <a:srgbClr val="005825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1400" b="1" kern="100" dirty="0">
                    <a:solidFill>
                      <a:srgbClr val="005825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标签元素，提取文本内容。</a:t>
                </a:r>
                <a:endParaRPr lang="zh-CN" altLang="zh-CN" sz="1400" b="1" kern="100" dirty="0">
                  <a:solidFill>
                    <a:srgbClr val="005825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8224526" y="4682521"/>
              <a:ext cx="2753969" cy="766981"/>
              <a:chOff x="4694958" y="3551007"/>
              <a:chExt cx="2753969" cy="766981"/>
            </a:xfrm>
          </p:grpSpPr>
          <p:sp>
            <p:nvSpPr>
              <p:cNvPr id="69" name="PA_椭圆 36"/>
              <p:cNvSpPr/>
              <p:nvPr>
                <p:custDataLst>
                  <p:tags r:id="rId6"/>
                </p:custDataLst>
              </p:nvPr>
            </p:nvSpPr>
            <p:spPr>
              <a:xfrm>
                <a:off x="4694958" y="3551007"/>
                <a:ext cx="312565" cy="314359"/>
              </a:xfrm>
              <a:prstGeom prst="ellipse">
                <a:avLst/>
              </a:prstGeom>
              <a:solidFill>
                <a:srgbClr val="00582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39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Open Sans" pitchFamily="34" charset="0"/>
                  </a:rPr>
                  <a:t>4</a:t>
                </a: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Open Sans" pitchFamily="34" charset="0"/>
                </a:endParaRPr>
              </a:p>
            </p:txBody>
          </p:sp>
          <p:sp>
            <p:nvSpPr>
              <p:cNvPr id="70" name="PA_矩形 69"/>
              <p:cNvSpPr/>
              <p:nvPr>
                <p:custDataLst>
                  <p:tags r:id="rId7"/>
                </p:custDataLst>
              </p:nvPr>
            </p:nvSpPr>
            <p:spPr>
              <a:xfrm>
                <a:off x="5007523" y="3579324"/>
                <a:ext cx="2441404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en-US" sz="1400" b="1" kern="100" dirty="0">
                    <a:solidFill>
                      <a:srgbClr val="005825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第四步：打开另一个文件，将提取到的五言诗文本写入文件中，并换行。</a:t>
                </a:r>
                <a:endParaRPr lang="zh-CN" altLang="zh-CN" sz="1400" b="1" kern="100" dirty="0">
                  <a:solidFill>
                    <a:srgbClr val="005825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5247F25-C5BD-4491-9CB4-805FA96CFC5B}"/>
              </a:ext>
            </a:extLst>
          </p:cNvPr>
          <p:cNvGrpSpPr/>
          <p:nvPr/>
        </p:nvGrpSpPr>
        <p:grpSpPr>
          <a:xfrm>
            <a:off x="212195" y="156294"/>
            <a:ext cx="3658643" cy="646331"/>
            <a:chOff x="368331" y="209716"/>
            <a:chExt cx="3658643" cy="646331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41DAF14-40C7-4E92-9C6A-C432F39D42FD}"/>
                </a:ext>
              </a:extLst>
            </p:cNvPr>
            <p:cNvGrpSpPr/>
            <p:nvPr/>
          </p:nvGrpSpPr>
          <p:grpSpPr>
            <a:xfrm>
              <a:off x="368331" y="209716"/>
              <a:ext cx="575110" cy="646331"/>
              <a:chOff x="368331" y="348215"/>
              <a:chExt cx="936000" cy="1051912"/>
            </a:xfrm>
          </p:grpSpPr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4716C1F3-0FC1-4D20-8C74-4C016E9812B0}"/>
                  </a:ext>
                </a:extLst>
              </p:cNvPr>
              <p:cNvSpPr/>
              <p:nvPr/>
            </p:nvSpPr>
            <p:spPr>
              <a:xfrm>
                <a:off x="368331" y="388046"/>
                <a:ext cx="936000" cy="936000"/>
              </a:xfrm>
              <a:prstGeom prst="ellipse">
                <a:avLst/>
              </a:prstGeom>
              <a:solidFill>
                <a:srgbClr val="00582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>
                  <a:cs typeface="+mn-ea"/>
                  <a:sym typeface="+mn-lt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604E7F9-B07E-40FA-B03C-CE669524E1FD}"/>
                  </a:ext>
                </a:extLst>
              </p:cNvPr>
              <p:cNvSpPr txBox="1"/>
              <p:nvPr/>
            </p:nvSpPr>
            <p:spPr>
              <a:xfrm>
                <a:off x="416209" y="348215"/>
                <a:ext cx="840245" cy="105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rgbClr val="FCFCFC"/>
                    </a:solidFill>
                    <a:cs typeface="+mn-ea"/>
                    <a:sym typeface="+mn-lt"/>
                  </a:rPr>
                  <a:t>2</a:t>
                </a:r>
                <a:endParaRPr lang="zh-CN" altLang="en-US" sz="3600" b="1" dirty="0">
                  <a:solidFill>
                    <a:srgbClr val="FCFCFC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C1F4C76-1C21-498E-A2B8-0ECBD2243ACA}"/>
                </a:ext>
              </a:extLst>
            </p:cNvPr>
            <p:cNvSpPr txBox="1"/>
            <p:nvPr/>
          </p:nvSpPr>
          <p:spPr>
            <a:xfrm>
              <a:off x="1182495" y="302049"/>
              <a:ext cx="2844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5825"/>
                  </a:solidFill>
                  <a:cs typeface="+mn-ea"/>
                  <a:sym typeface="+mn-lt"/>
                </a:rPr>
                <a:t>建模过程及仿真</a:t>
              </a:r>
            </a:p>
          </p:txBody>
        </p:sp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D4D932BC-485F-4A5C-914F-CC89D17B240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62170" y="1024953"/>
            <a:ext cx="1894167" cy="54012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23D8C2C2-2D81-4AA0-938E-E62E31A4B5D3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OeJc0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niXNL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OeJc0u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54lzSy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54lzS2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aWGe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aWGeS5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aWGeS7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amGeSyTg/xfEDAAAYxkAABcAAAB1bml2ZXJzYWwvdW5pdmVyc2FsLnBuZ+1XaVxT55o/isVOLSBqCrI7ttJFxKgBFJO4AOIom4QisouWyy7IIQYI0UtbBEXa3lvwgiESLAHCTkMwAUJF4NYYUFnCYqSCISSHJGAgIWSbg/bOb2a+zefhw/md8/zf9z3P+n/Oc/L9fU+ZfGT1EQAAJqe9Pc4BgBECADbe/NAYRox/4u+Gbxuunjt1AmgYsBHDwqbY4z7HAaC5aIs2+gNY/rcr3iFXAcC0Z+3a0J9SfQkALFdOexzHXYuQCs7QLwnH+1/rz+YA2GNVJ4ynP3Xbnr8b8bEH7vElhy83eVSctvmi4HNfj022f9n/1/s3HbYN52/e+mLgqGeNq0pJnKAFT4EThvAJ9uqFKwHshPqgoISRaCynNojtXFclLkvpCiEqx2Ppfhj1m8eb7bNhc648NK+1qLWeFafhshd7LaRPYOzMiFnMkfyCMyX7GFs2AkBdoG3qNsQUyUBkw4vdLiPbLSR3q5P3/PmMWZ2rzPiXwNoJb2Fvg0NyzAMHP5oHbAAADw/Y8a3m6+A6uA6ug+vgOrgOroPr4Dq4Dv4/BPdla6TMrwDg+tD/8UfhDS5gcZkf2RiRoxaOzBRhuzLnKvK+xk8RVShacrCgi0UGs9hSAIjqJDzlFzIHbrF0wu8sIsYSws5zR4/E6GQtgzCUZ2Mht0VEwu+QvMqSJ6XMM2qTUwSy5CwAaJ+gUXIyeV2Ee9Wp0UmhTF7rhdmOQgI+QCXeN8lp7KycFtMoySl/MBqS8Ux0jYhC0nu4poj9SKtDkr/5YR5KtCS9gkLn6KQpjvrFIlIYitJDMOhUznJNcARBWEBQ6M5xeYpvQEqhsGtVQv9qtlCB74zko70Gpo+0OalKONrLMxlVs3j2wHTJ3/12bzClvbqN7rtvqderOMxJNP0yCyw6LmDG6r7XvApIjbhVv2ZHvtU9wZUeE0cjRrL+RT3zVeYIAfEpmGMSxZXnqNh/GxKm2XhJNQX5EyL8y9R+YVP1DU278xM5yaBhHD8PjcTVh3ILCcvt1TcyedbYQSiD1f/PkLD+KmF8KPQWag5TiJYHnlRgX9dxlXGfdo9Xu8bbEd78qFxW3k2fxECjh/eA9hRhWVrWKU985cCt5CxfunE0qp0+ZPUA5D6NPzZhsiIhiwkOwSUMrvBHug5j9gwKX/0of5VweKHhep2mNqdhq41q/OZPzWFouz7HYJQ3BRvUvthnPbl/5yjayzfLlmEyI/LhjrgU9SsqqNP8lW8V/hSvjWEpku1/yEDl2HsrXMBI/GSOFXX6733R/872OmbyH6Ibr49galaWh4ktHfL4hXAad4xO6ad9iFqwz121uld0+cm1o8PXieqak7qsISJbhkybgKopUCor6aG5hYIQK13TtPW9pvMaGUppCU5i1zQtsxV1XZG7vjwRc53PKxtx/03h3ku2+ucdfM/hDlmXdUCzTRR/kHuDsJNrNnOALWSaTMAJfgGNgQ+TmM7P0fZmFexkICMw75GNQvV5MYu4H36pF2iJY+o02xAVyG5ollecywox+TSh6/4KCKoEKTsRAqFFQDNbxtowxkOSkA+HpLkhzIHmWmzZpDSXeLPgmeUfoOL7Iw8uCw4gdoB7s/B70XlBeft5u1xJNOqAfZ7bz2p3ROuFHBsMrk9lK+lIDempkuMSM28/4DdDadSNf6wuj4amMBrp/XWTZq3J5BiljC1v00QHc0Jwe2nhos9Y0tPSbQjEx5AeF2uC67e4lCeMKuqp1oXlQqlTw0TkowpjKcjBLRUuWP8YQItZQDcGlhw0G01wwDa22owNtsGJvGq73P5S1BaWELAooTe2iVIyfeYarK/zTHUWqw1Bgq67IGTTuuT8RUGBv8mzvqgksrDCscdtPi5uUpiaER/Jf+152ePx3WAjNbIRY2spGowctvsNWVwmZ5sDYA452aqJr3tFjoTrBfzHblzGQ6eyR3tG0Pb8GgtGEVZ/TXqVJFD/Agfe5Yw+O7Fzw69Lw4F+4eWRnNBZgnPn0gtJvmP5efTqXGWoM+2oZr61xLkyp5z/BRiCavQtUbSJlb11obFlLCdGoYIw4zKaMcxJcJdMkUsjNY055aqYGm69AlK96Rh4Eafs/SGbcwIHbOaj7d2XT6zwXKe0hoMGCf879a9D4a4ANNK8JIDEDaM+MVHhjRBUZYZZiYKEw2VnUSRt8vkc6lu1iEK5hzWe18wp+9e0InlGGqu5QVGh6wCrZjb4yghu8mgbc2NlVTPWxQckMp7GkZUaBHWjW7tM7ZZYWszl0chwqcwRV17nSRPEmHgrI8E5JJLiSr1oN/c1EMZKF7/RmhuheCWtSwPu8nt7D5I+8odGcdFIZzY9mfKUBbbtDEyacksJx91Wk5t9k/Df9d6svXy0UMeOmyJ7oV1YxJb8asC0IQtjWlaF5LhL0/kmx+R79ROBPtwN0pWl+zkyKrUD5rCjqOhGhk+Zcd+MQHPYwas7Pc9TSp10hCssaTYuURFHpd7WuRVHynrSqqur+72Yfi7miO7fwMH+6KFDs/j3XoCNlZraGmMOqt1p9ycS8nIp1iwzwT+smHubK64iOKAxAsupfstcmXBXAFui/H0tYKVw62obUY44boGoFw879UR9i/NRONq3nvT0FCt/30O9mAs3vym6IyX77ZsNSLoiPoJpeoXxLnh9Wtm7LHXKwPRIqGrxsxnknO1x/0CTNkizA1VV6kwbaPxtMVG/4+Jjb/IoCzXy+niMvotFPACNjldVsQQx7AR3vmdvB/mXtoSuOnUTrRQ7aO3Ra/iTRWLc/uHc5SKSdkbSSNJBkuZ+O/ajXDNMO0vaNulbbG7RFK7KtnHxicnBT4hhdrwK0crHUTwK7vYNxX7jzpntecjuCNP7CRMu+8s53UdNiRf03z0gpmsujda3+vjEuPepjkmmUIXEg3p0I7/GoSZu07iW+FP0/FTrnYLMRHjf9oDmBYpBGwuKyPjyb0+i/fkPry1O/36AkVg/FP7JQuv/rKBO/Sr0roImDt0P9/LcmefkZFgd2mc0o95eBOZtkta+z2W81SSS9MJ/CBMQQHk2jOMOIFGmOitTBGJ5bO5dvCsw+e2i8qyJH+aGWxi++JDuQZYoJrYjF1VFeLWiclurn+7MNZpqMln0UheTv7CrLfP2jRwynkCBeVgn56zsEwFDb4fuEEFNzDtPFUkNzdN3iwOQKTP+z/01NKVnDSWB3CxAXJpp4e6iUu22C/RjXrizEqy+tqe0+HUTz4n5siVzsdciWN6pshM9vTqIxqfdtYZGtoSpssdPqbLDaBEO/e7uAi0oKoFdPy+HGjmYZQvyGZNvXE1kEN7bqVW7xQfl3aA4lTg8CD2FRhyyYJK+pI1Ii+Be7AKyizWVprm1in7axyhSYs85p0DNg5wIO9mhfbS+8pmOZtJQt5Wk2b8oP5mUuPvLPcsfzK+a9h6wkgwQFTxXv+FBrtrs6EK3pEsjS9hcH6Zh3TgULCl31syVF5UN37rQ6Z2hcOncsxaob2IXDUH3Tr3vmGx4/GEKLNgrPOo081nS4LxyMgVLKEk3/b72sdDh14GykhpYY5d6ll48kz1n/DysJqtrvjILY3cCLwASVW+5zsz/1vWXhvyYcNenXkyD6pkR5lt+sf62WJjmKkgPZNvwu5K38n5mibgYlmhm15ohye8GAcbyeVATNVp/tU7SiCYrm2jHcWc9epdrrD2u/iJTtxTJ1Nc+FIBGTWXOHO2B1Zxewp8fr1VY2SSxySwAKTYl1cr9926u4MqD3LTibOhPM2f4K58F8Z/DbGTTYyRs/ljMcJKhLlRk2Ql/raRK+Rk4v349GZHDOVIGf5/ZMUgk1K5SM3Rx44T7T9TPTagPz63l1pY2jnYcPJe593MAq0FFtDZ+IGgbZIF3eCF62Uv3Lweg/ovsjlvqNT5eAhi3v0/SL+Rh68oJs//I6H7CkEqZU13xAO9nGQtqUML+nCQ9iCgJf2eW5ozBUJAg2GeIWQrRFs3wW4b0pB3QvC1CxIjAOzVjDerBUIOrNMQpFEov+UBLvcM/+ti5hvW01e2THdcjbTSqrzJ2WtgpHF3yrh1Mlle7FZm1EDNexlKIGW8FBRo5h1N48/V07y1H7nvWAIAoqDP66u3oZqh94XxPbZt4a0qf1BYh9Je72T2Ke9Vb510tDx6OtgdZHxfk2eesvGn6odTxc+B6DFjel80ew4dd60wxYHwRCP4tfiRJ94ZzvRGLcn/f/wAgLOV/zd8/boFH63B3I3iiLpPkb8FqF066b/+XoFsK/C+BbvDB1MMHlEG2AUOnccNLUwY9M3wrvFqzGn22pJJaZU/Spi7rVFPMr+CRHueMc9UeqP/asNk8bFOh9WHvr+GzwGlPX4+GE1F//U9QSwMEFAACAAgAamGeS3Br3rpLAAAAagAAABsAAAB1bml2ZXJzYWwvdW5pdmVyc2FsLnBuZy54bWyzsa/IzVEoSy0qzszPs1Uy1DNQsrfj5bIpKEoty0wtV6gAigEFIUBJoRLINUJwyzNTSjJslczNTBFiGamZ6Rkltkqm5iZwQX2gkQBQSwECAAAUAAIACADniXNLFQ6tKGQEAAAHEQAAHQAAAAAAAAABAAAAAAAAAAAAdW5pdmVyc2FsL2NvbW1vbl9tZXNzYWdlcy5sbmdQSwECAAAUAAIACADniXNLCH4LIykDAACGDAAAJwAAAAAAAAABAAAAAACfBAAAdW5pdmVyc2FsL2ZsYXNoX3B1Ymxpc2hpbmdfc2V0dGluZ3MueG1sUEsBAgAAFAACAAgA54lzS7X8CWS6AgAAVQoAACEAAAAAAAAAAQAAAAAADQgAAHVuaXZlcnNhbC9mbGFzaF9za2luX3NldHRpbmdzLnhtbFBLAQIAABQAAgAIAOeJc0sqlg9n/gIAAJcLAAAmAAAAAAAAAAEAAAAAAAYLAAB1bml2ZXJzYWwvaHRtbF9wdWJsaXNoaW5nX3NldHRpbmdzLnhtbFBLAQIAABQAAgAIAOeJc0tocVKRmgEAAB8GAAAfAAAAAAAAAAEAAAAAAEgOAAB1bml2ZXJzYWwvaHRtbF9za2luX3NldHRpbmdzLmpzUEsBAgAAFAACAAgAaWGeSz08L9HBAAAA5QEAABoAAAAAAAAAAQAAAAAAHxAAAHVuaXZlcnNhbC9pMThuX3ByZXNldHMueG1sUEsBAgAAFAACAAgAaWGeS5r5lmRrAAAAawAAABwAAAAAAAAAAQAAAAAAGBEAAHVuaXZlcnNhbC9sb2NhbF9zZXR0aW5ncy54bWxQSwECAAAUAAIACABElFdHI7RO+/sCAACwCAAAFAAAAAAAAAABAAAAAAC9EQAAdW5pdmVyc2FsL3BsYXllci54bWxQSwECAAAUAAIACABpYZ5LsIcj9GwBAAD3AgAAKQAAAAAAAAABAAAAAADqFAAAdW5pdmVyc2FsL3NraW5fY3VzdG9taXphdGlvbl9zZXR0aW5ncy54bWxQSwECAAAUAAIACABqYZ5LJOD/F8QMAABjGQAAFwAAAAAAAAAAAAAAAACdFgAAdW5pdmVyc2FsL3VuaXZlcnNhbC5wbmdQSwECAAAUAAIACABqYZ5LcGveuksAAABqAAAAGwAAAAAAAAABAAAAAACWIwAAdW5pdmVyc2FsL3VuaXZlcnNhbC5wbmcueG1sUEsFBgAAAAALAAsASQMAABokAAAAAA=="/>
  <p:tag name="ISPRING_PRESENTATION_TITLE" val="01.25.0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KSO_WPP_MARK_KEY" val="dd510bda-bb1e-4abe-8fc9-cf9fe06ba03d"/>
  <p:tag name="COMMONDATA" val="eyJjb3VudCI6MSwiaGRpZCI6IjA4Njk3NWE4ZGFjYTU2ZjQ2YzcxMDJkZDM4NGU2NjFlIiwidXNlckNvdW50Ijox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Theme">
  <a:themeElements>
    <a:clrScheme name="自定义 9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F79646"/>
      </a:folHlink>
    </a:clrScheme>
    <a:fontScheme name="edtbjebq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</TotalTime>
  <Words>1163</Words>
  <Application>Microsoft Office PowerPoint</Application>
  <PresentationFormat>宽屏</PresentationFormat>
  <Paragraphs>128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Avant GardeBook</vt:lpstr>
      <vt:lpstr>等线</vt:lpstr>
      <vt:lpstr>微软雅黑</vt:lpstr>
      <vt:lpstr>Arial</vt:lpstr>
      <vt:lpstr>Calibri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sss</dc:creator>
  <cp:lastModifiedBy>林 子阳</cp:lastModifiedBy>
  <cp:revision>43</cp:revision>
  <dcterms:created xsi:type="dcterms:W3CDTF">2017-08-18T03:02:00Z</dcterms:created>
  <dcterms:modified xsi:type="dcterms:W3CDTF">2023-05-30T14:22:45Z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KSOTemplateUUID">
    <vt:lpwstr>v1.0_mb_tHA6iNyEncNNKIScVvFi4g==</vt:lpwstr>
  </property>
  <property fmtid="{D5CDD505-2E9C-101B-9397-08002B2CF9AE}" pid="4" name="ICV">
    <vt:lpwstr>473596360B434B2D8D83A59AE1174A61_11</vt:lpwstr>
  </property>
</Properties>
</file>