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ppt/media/image5.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6" r:id="rId3"/>
    <p:sldId id="306" r:id="rId4"/>
    <p:sldId id="310" r:id="rId5"/>
    <p:sldId id="311" r:id="rId6"/>
    <p:sldId id="312" r:id="rId7"/>
    <p:sldId id="313" r:id="rId8"/>
    <p:sldId id="314" r:id="rId9"/>
    <p:sldId id="315" r:id="rId10"/>
    <p:sldId id="321" r:id="rId11"/>
    <p:sldId id="307" r:id="rId12"/>
    <p:sldId id="316" r:id="rId13"/>
    <p:sldId id="317" r:id="rId14"/>
    <p:sldId id="323" r:id="rId15"/>
    <p:sldId id="322" r:id="rId16"/>
    <p:sldId id="308" r:id="rId17"/>
    <p:sldId id="318" r:id="rId18"/>
    <p:sldId id="319" r:id="rId19"/>
    <p:sldId id="320" r:id="rId20"/>
    <p:sldId id="324" r:id="rId21"/>
    <p:sldId id="309"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2" r:id="rId39"/>
    <p:sldId id="343" r:id="rId40"/>
    <p:sldId id="341" r:id="rId41"/>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FA908-695F-4589-BE77-B90965C79F6B}" v="1" dt="2021-10-04T12:48:53.45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5255"/>
  </p:normalViewPr>
  <p:slideViewPr>
    <p:cSldViewPr snapToGrid="0">
      <p:cViewPr varScale="1">
        <p:scale>
          <a:sx n="68" d="100"/>
          <a:sy n="68" d="100"/>
        </p:scale>
        <p:origin x="9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EB2FA908-695F-4589-BE77-B90965C79F6B}"/>
    <pc:docChg chg="modSld">
      <pc:chgData name="Giovanni Micale" userId="900158ef-c1d8-4586-af5f-2505ea1d587c" providerId="ADAL" clId="{EB2FA908-695F-4589-BE77-B90965C79F6B}" dt="2021-10-04T12:49:23.932" v="51" actId="14100"/>
      <pc:docMkLst>
        <pc:docMk/>
      </pc:docMkLst>
      <pc:sldChg chg="addSp modSp mod">
        <pc:chgData name="Giovanni Micale" userId="900158ef-c1d8-4586-af5f-2505ea1d587c" providerId="ADAL" clId="{EB2FA908-695F-4589-BE77-B90965C79F6B}" dt="2021-10-04T12:49:23.932" v="51" actId="14100"/>
        <pc:sldMkLst>
          <pc:docMk/>
          <pc:sldMk cId="225765857" sldId="302"/>
        </pc:sldMkLst>
        <pc:spChg chg="add mod">
          <ac:chgData name="Giovanni Micale" userId="900158ef-c1d8-4586-af5f-2505ea1d587c" providerId="ADAL" clId="{EB2FA908-695F-4589-BE77-B90965C79F6B}" dt="2021-10-04T12:49:23.932" v="51" actId="14100"/>
          <ac:spMkLst>
            <pc:docMk/>
            <pc:sldMk cId="225765857" sldId="302"/>
            <ac:spMk id="4" creationId="{56C85C78-8028-4209-B6DC-D3DA847140CF}"/>
          </ac:spMkLst>
        </pc:spChg>
      </pc:sldChg>
    </pc:docChg>
  </pc:docChgLst>
  <pc:docChgLst>
    <pc:chgData name="Giovanni Micale" userId="900158ef-c1d8-4586-af5f-2505ea1d587c" providerId="ADAL" clId="{BF1689D8-E75B-4992-8C6A-DB93CFBA214C}"/>
    <pc:docChg chg="undo custSel addSld delSld modSld sldOrd">
      <pc:chgData name="Giovanni Micale" userId="900158ef-c1d8-4586-af5f-2505ea1d587c" providerId="ADAL" clId="{BF1689D8-E75B-4992-8C6A-DB93CFBA214C}" dt="2021-10-01T08:41:29.824" v="18085" actId="20577"/>
      <pc:docMkLst>
        <pc:docMk/>
      </pc:docMkLst>
      <pc:sldChg chg="modSp mod">
        <pc:chgData name="Giovanni Micale" userId="900158ef-c1d8-4586-af5f-2505ea1d587c" providerId="ADAL" clId="{BF1689D8-E75B-4992-8C6A-DB93CFBA214C}" dt="2021-09-19T09:14:04.791" v="43" actId="20577"/>
        <pc:sldMkLst>
          <pc:docMk/>
          <pc:sldMk cId="4276349166" sldId="256"/>
        </pc:sldMkLst>
        <pc:spChg chg="mod">
          <ac:chgData name="Giovanni Micale" userId="900158ef-c1d8-4586-af5f-2505ea1d587c" providerId="ADAL" clId="{BF1689D8-E75B-4992-8C6A-DB93CFBA214C}" dt="2021-09-19T09:13:46.912" v="21" actId="20577"/>
          <ac:spMkLst>
            <pc:docMk/>
            <pc:sldMk cId="4276349166" sldId="256"/>
            <ac:spMk id="2" creationId="{00000000-0000-0000-0000-000000000000}"/>
          </ac:spMkLst>
        </pc:spChg>
        <pc:spChg chg="mod">
          <ac:chgData name="Giovanni Micale" userId="900158ef-c1d8-4586-af5f-2505ea1d587c" providerId="ADAL" clId="{BF1689D8-E75B-4992-8C6A-DB93CFBA214C}" dt="2021-09-19T09:14:04.791" v="43" actId="20577"/>
          <ac:spMkLst>
            <pc:docMk/>
            <pc:sldMk cId="4276349166" sldId="256"/>
            <ac:spMk id="3" creationId="{00000000-0000-0000-0000-000000000000}"/>
          </ac:spMkLst>
        </pc:spChg>
      </pc:sldChg>
      <pc:sldChg chg="del">
        <pc:chgData name="Giovanni Micale" userId="900158ef-c1d8-4586-af5f-2505ea1d587c" providerId="ADAL" clId="{BF1689D8-E75B-4992-8C6A-DB93CFBA214C}" dt="2021-09-21T09:56:51.982" v="16532" actId="47"/>
        <pc:sldMkLst>
          <pc:docMk/>
          <pc:sldMk cId="1095108604" sldId="257"/>
        </pc:sldMkLst>
      </pc:sldChg>
      <pc:sldChg chg="del">
        <pc:chgData name="Giovanni Micale" userId="900158ef-c1d8-4586-af5f-2505ea1d587c" providerId="ADAL" clId="{BF1689D8-E75B-4992-8C6A-DB93CFBA214C}" dt="2021-09-19T09:14:39.944" v="65" actId="47"/>
        <pc:sldMkLst>
          <pc:docMk/>
          <pc:sldMk cId="1123747429" sldId="259"/>
        </pc:sldMkLst>
      </pc:sldChg>
      <pc:sldChg chg="modSp mod">
        <pc:chgData name="Giovanni Micale" userId="900158ef-c1d8-4586-af5f-2505ea1d587c" providerId="ADAL" clId="{BF1689D8-E75B-4992-8C6A-DB93CFBA214C}" dt="2021-09-29T11:02:33.156" v="17830" actId="20577"/>
        <pc:sldMkLst>
          <pc:docMk/>
          <pc:sldMk cId="129807843" sldId="286"/>
        </pc:sldMkLst>
        <pc:spChg chg="mod">
          <ac:chgData name="Giovanni Micale" userId="900158ef-c1d8-4586-af5f-2505ea1d587c" providerId="ADAL" clId="{BF1689D8-E75B-4992-8C6A-DB93CFBA214C}" dt="2021-09-21T09:57:09.171" v="16550" actId="20577"/>
          <ac:spMkLst>
            <pc:docMk/>
            <pc:sldMk cId="129807843" sldId="286"/>
            <ac:spMk id="2" creationId="{00000000-0000-0000-0000-000000000000}"/>
          </ac:spMkLst>
        </pc:spChg>
        <pc:spChg chg="mod">
          <ac:chgData name="Giovanni Micale" userId="900158ef-c1d8-4586-af5f-2505ea1d587c" providerId="ADAL" clId="{BF1689D8-E75B-4992-8C6A-DB93CFBA214C}" dt="2021-09-29T11:02:33.156" v="17830" actId="20577"/>
          <ac:spMkLst>
            <pc:docMk/>
            <pc:sldMk cId="129807843" sldId="286"/>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1205693335" sldId="287"/>
        </pc:sldMkLst>
      </pc:sldChg>
      <pc:sldChg chg="modSp new mod">
        <pc:chgData name="Giovanni Micale" userId="900158ef-c1d8-4586-af5f-2505ea1d587c" providerId="ADAL" clId="{BF1689D8-E75B-4992-8C6A-DB93CFBA214C}" dt="2021-10-01T08:39:07.498" v="18083" actId="20577"/>
        <pc:sldMkLst>
          <pc:docMk/>
          <pc:sldMk cId="2032345970" sldId="287"/>
        </pc:sldMkLst>
        <pc:spChg chg="mod">
          <ac:chgData name="Giovanni Micale" userId="900158ef-c1d8-4586-af5f-2505ea1d587c" providerId="ADAL" clId="{BF1689D8-E75B-4992-8C6A-DB93CFBA214C}" dt="2021-09-21T10:02:18.657" v="16609" actId="20577"/>
          <ac:spMkLst>
            <pc:docMk/>
            <pc:sldMk cId="2032345970" sldId="287"/>
            <ac:spMk id="2" creationId="{7F26A76D-6B00-40FE-B54E-20093532FCDF}"/>
          </ac:spMkLst>
        </pc:spChg>
        <pc:spChg chg="mod">
          <ac:chgData name="Giovanni Micale" userId="900158ef-c1d8-4586-af5f-2505ea1d587c" providerId="ADAL" clId="{BF1689D8-E75B-4992-8C6A-DB93CFBA214C}" dt="2021-10-01T08:39:07.498" v="18083" actId="20577"/>
          <ac:spMkLst>
            <pc:docMk/>
            <pc:sldMk cId="2032345970" sldId="287"/>
            <ac:spMk id="3" creationId="{C126F472-8A82-4AF2-B6B3-3F6ED07A122C}"/>
          </ac:spMkLst>
        </pc:spChg>
      </pc:sldChg>
      <pc:sldChg chg="del">
        <pc:chgData name="Giovanni Micale" userId="900158ef-c1d8-4586-af5f-2505ea1d587c" providerId="ADAL" clId="{BF1689D8-E75B-4992-8C6A-DB93CFBA214C}" dt="2021-09-19T09:14:39.944" v="65" actId="47"/>
        <pc:sldMkLst>
          <pc:docMk/>
          <pc:sldMk cId="359968156" sldId="288"/>
        </pc:sldMkLst>
      </pc:sldChg>
      <pc:sldChg chg="modSp new mod">
        <pc:chgData name="Giovanni Micale" userId="900158ef-c1d8-4586-af5f-2505ea1d587c" providerId="ADAL" clId="{BF1689D8-E75B-4992-8C6A-DB93CFBA214C}" dt="2021-09-29T15:50:35.912" v="18081" actId="20577"/>
        <pc:sldMkLst>
          <pc:docMk/>
          <pc:sldMk cId="4258402749" sldId="288"/>
        </pc:sldMkLst>
        <pc:spChg chg="mod">
          <ac:chgData name="Giovanni Micale" userId="900158ef-c1d8-4586-af5f-2505ea1d587c" providerId="ADAL" clId="{BF1689D8-E75B-4992-8C6A-DB93CFBA214C}" dt="2021-09-19T09:25:12.516" v="818" actId="20577"/>
          <ac:spMkLst>
            <pc:docMk/>
            <pc:sldMk cId="4258402749" sldId="288"/>
            <ac:spMk id="2" creationId="{7EFC1AFA-79C1-4D48-BC2F-2D2763B8B037}"/>
          </ac:spMkLst>
        </pc:spChg>
        <pc:spChg chg="mod">
          <ac:chgData name="Giovanni Micale" userId="900158ef-c1d8-4586-af5f-2505ea1d587c" providerId="ADAL" clId="{BF1689D8-E75B-4992-8C6A-DB93CFBA214C}" dt="2021-09-29T15:50:35.912" v="18081" actId="20577"/>
          <ac:spMkLst>
            <pc:docMk/>
            <pc:sldMk cId="4258402749" sldId="288"/>
            <ac:spMk id="3" creationId="{3AC0B6C0-6140-4F80-81FC-DAE8A276FD32}"/>
          </ac:spMkLst>
        </pc:spChg>
      </pc:sldChg>
      <pc:sldChg chg="modSp new mod ord">
        <pc:chgData name="Giovanni Micale" userId="900158ef-c1d8-4586-af5f-2505ea1d587c" providerId="ADAL" clId="{BF1689D8-E75B-4992-8C6A-DB93CFBA214C}" dt="2021-10-01T08:41:29.824" v="18085" actId="20577"/>
        <pc:sldMkLst>
          <pc:docMk/>
          <pc:sldMk cId="1544273304" sldId="289"/>
        </pc:sldMkLst>
        <pc:spChg chg="mod">
          <ac:chgData name="Giovanni Micale" userId="900158ef-c1d8-4586-af5f-2505ea1d587c" providerId="ADAL" clId="{BF1689D8-E75B-4992-8C6A-DB93CFBA214C}" dt="2021-09-19T09:30:00.076" v="1118" actId="20577"/>
          <ac:spMkLst>
            <pc:docMk/>
            <pc:sldMk cId="1544273304" sldId="289"/>
            <ac:spMk id="2" creationId="{19625B75-98FB-44EB-A79F-25C54BAE1668}"/>
          </ac:spMkLst>
        </pc:spChg>
        <pc:spChg chg="mod">
          <ac:chgData name="Giovanni Micale" userId="900158ef-c1d8-4586-af5f-2505ea1d587c" providerId="ADAL" clId="{BF1689D8-E75B-4992-8C6A-DB93CFBA214C}" dt="2021-10-01T08:41:29.824" v="18085" actId="20577"/>
          <ac:spMkLst>
            <pc:docMk/>
            <pc:sldMk cId="1544273304" sldId="289"/>
            <ac:spMk id="3" creationId="{2D90EA74-4CDE-4C83-B41B-DF24D194F509}"/>
          </ac:spMkLst>
        </pc:spChg>
      </pc:sldChg>
      <pc:sldChg chg="del">
        <pc:chgData name="Giovanni Micale" userId="900158ef-c1d8-4586-af5f-2505ea1d587c" providerId="ADAL" clId="{BF1689D8-E75B-4992-8C6A-DB93CFBA214C}" dt="2021-09-19T09:14:39.944" v="65" actId="47"/>
        <pc:sldMkLst>
          <pc:docMk/>
          <pc:sldMk cId="4119850608" sldId="289"/>
        </pc:sldMkLst>
      </pc:sldChg>
      <pc:sldChg chg="del">
        <pc:chgData name="Giovanni Micale" userId="900158ef-c1d8-4586-af5f-2505ea1d587c" providerId="ADAL" clId="{BF1689D8-E75B-4992-8C6A-DB93CFBA214C}" dt="2021-09-19T09:14:39.944" v="65" actId="47"/>
        <pc:sldMkLst>
          <pc:docMk/>
          <pc:sldMk cId="1891119815" sldId="290"/>
        </pc:sldMkLst>
      </pc:sldChg>
      <pc:sldChg chg="modSp new mod">
        <pc:chgData name="Giovanni Micale" userId="900158ef-c1d8-4586-af5f-2505ea1d587c" providerId="ADAL" clId="{BF1689D8-E75B-4992-8C6A-DB93CFBA214C}" dt="2021-09-29T11:07:06.413" v="18080" actId="20577"/>
        <pc:sldMkLst>
          <pc:docMk/>
          <pc:sldMk cId="2102865995" sldId="290"/>
        </pc:sldMkLst>
        <pc:spChg chg="mod">
          <ac:chgData name="Giovanni Micale" userId="900158ef-c1d8-4586-af5f-2505ea1d587c" providerId="ADAL" clId="{BF1689D8-E75B-4992-8C6A-DB93CFBA214C}" dt="2021-09-19T09:34:01.896" v="1380" actId="20577"/>
          <ac:spMkLst>
            <pc:docMk/>
            <pc:sldMk cId="2102865995" sldId="290"/>
            <ac:spMk id="2" creationId="{3A8494C1-6943-48BD-9C90-02D259C9CF67}"/>
          </ac:spMkLst>
        </pc:spChg>
        <pc:spChg chg="mod">
          <ac:chgData name="Giovanni Micale" userId="900158ef-c1d8-4586-af5f-2505ea1d587c" providerId="ADAL" clId="{BF1689D8-E75B-4992-8C6A-DB93CFBA214C}" dt="2021-09-29T11:07:06.413" v="18080" actId="20577"/>
          <ac:spMkLst>
            <pc:docMk/>
            <pc:sldMk cId="2102865995" sldId="290"/>
            <ac:spMk id="3" creationId="{56EE74A8-A395-452F-9932-B38909ECE201}"/>
          </ac:spMkLst>
        </pc:spChg>
      </pc:sldChg>
      <pc:sldChg chg="del">
        <pc:chgData name="Giovanni Micale" userId="900158ef-c1d8-4586-af5f-2505ea1d587c" providerId="ADAL" clId="{BF1689D8-E75B-4992-8C6A-DB93CFBA214C}" dt="2021-09-19T09:14:39.944" v="65" actId="47"/>
        <pc:sldMkLst>
          <pc:docMk/>
          <pc:sldMk cId="168726115" sldId="291"/>
        </pc:sldMkLst>
      </pc:sldChg>
      <pc:sldChg chg="modSp new mod">
        <pc:chgData name="Giovanni Micale" userId="900158ef-c1d8-4586-af5f-2505ea1d587c" providerId="ADAL" clId="{BF1689D8-E75B-4992-8C6A-DB93CFBA214C}" dt="2021-09-19T09:59:44.277" v="3197" actId="27636"/>
        <pc:sldMkLst>
          <pc:docMk/>
          <pc:sldMk cId="3151895274" sldId="291"/>
        </pc:sldMkLst>
        <pc:spChg chg="mod">
          <ac:chgData name="Giovanni Micale" userId="900158ef-c1d8-4586-af5f-2505ea1d587c" providerId="ADAL" clId="{BF1689D8-E75B-4992-8C6A-DB93CFBA214C}" dt="2021-09-19T09:55:02.376" v="2803" actId="20577"/>
          <ac:spMkLst>
            <pc:docMk/>
            <pc:sldMk cId="3151895274" sldId="291"/>
            <ac:spMk id="2" creationId="{C66751BC-6FE1-4AAE-8AD0-FC6B747456BF}"/>
          </ac:spMkLst>
        </pc:spChg>
        <pc:spChg chg="mod">
          <ac:chgData name="Giovanni Micale" userId="900158ef-c1d8-4586-af5f-2505ea1d587c" providerId="ADAL" clId="{BF1689D8-E75B-4992-8C6A-DB93CFBA214C}" dt="2021-09-19T09:59:44.277" v="3197" actId="27636"/>
          <ac:spMkLst>
            <pc:docMk/>
            <pc:sldMk cId="3151895274" sldId="291"/>
            <ac:spMk id="3" creationId="{4C977F86-76B6-462E-B663-90794C599AD4}"/>
          </ac:spMkLst>
        </pc:spChg>
      </pc:sldChg>
      <pc:sldChg chg="modSp new mod">
        <pc:chgData name="Giovanni Micale" userId="900158ef-c1d8-4586-af5f-2505ea1d587c" providerId="ADAL" clId="{BF1689D8-E75B-4992-8C6A-DB93CFBA214C}" dt="2021-09-21T09:59:39.364" v="16551" actId="20577"/>
        <pc:sldMkLst>
          <pc:docMk/>
          <pc:sldMk cId="607930500" sldId="292"/>
        </pc:sldMkLst>
        <pc:spChg chg="mod">
          <ac:chgData name="Giovanni Micale" userId="900158ef-c1d8-4586-af5f-2505ea1d587c" providerId="ADAL" clId="{BF1689D8-E75B-4992-8C6A-DB93CFBA214C}" dt="2021-09-19T09:55:26.289" v="2838" actId="20577"/>
          <ac:spMkLst>
            <pc:docMk/>
            <pc:sldMk cId="607930500" sldId="292"/>
            <ac:spMk id="2" creationId="{3A694753-85B8-4F75-812A-E20C3109BAFE}"/>
          </ac:spMkLst>
        </pc:spChg>
        <pc:spChg chg="mod">
          <ac:chgData name="Giovanni Micale" userId="900158ef-c1d8-4586-af5f-2505ea1d587c" providerId="ADAL" clId="{BF1689D8-E75B-4992-8C6A-DB93CFBA214C}" dt="2021-09-21T09:59:39.364" v="16551" actId="20577"/>
          <ac:spMkLst>
            <pc:docMk/>
            <pc:sldMk cId="607930500" sldId="292"/>
            <ac:spMk id="3" creationId="{33FD0900-A7DF-4116-B551-043475E58311}"/>
          </ac:spMkLst>
        </pc:spChg>
      </pc:sldChg>
      <pc:sldChg chg="del">
        <pc:chgData name="Giovanni Micale" userId="900158ef-c1d8-4586-af5f-2505ea1d587c" providerId="ADAL" clId="{BF1689D8-E75B-4992-8C6A-DB93CFBA214C}" dt="2021-09-19T09:14:39.944" v="65" actId="47"/>
        <pc:sldMkLst>
          <pc:docMk/>
          <pc:sldMk cId="3480492882" sldId="292"/>
        </pc:sldMkLst>
      </pc:sldChg>
      <pc:sldChg chg="modSp new mod ord">
        <pc:chgData name="Giovanni Micale" userId="900158ef-c1d8-4586-af5f-2505ea1d587c" providerId="ADAL" clId="{BF1689D8-E75B-4992-8C6A-DB93CFBA214C}" dt="2021-09-21T10:01:07.739" v="16584" actId="20577"/>
        <pc:sldMkLst>
          <pc:docMk/>
          <pc:sldMk cId="2975786672" sldId="293"/>
        </pc:sldMkLst>
        <pc:spChg chg="mod">
          <ac:chgData name="Giovanni Micale" userId="900158ef-c1d8-4586-af5f-2505ea1d587c" providerId="ADAL" clId="{BF1689D8-E75B-4992-8C6A-DB93CFBA214C}" dt="2021-09-19T10:04:55.847" v="3547" actId="20577"/>
          <ac:spMkLst>
            <pc:docMk/>
            <pc:sldMk cId="2975786672" sldId="293"/>
            <ac:spMk id="2" creationId="{765C0C82-6462-46C1-9FDC-F26A4EEC6856}"/>
          </ac:spMkLst>
        </pc:spChg>
        <pc:spChg chg="mod">
          <ac:chgData name="Giovanni Micale" userId="900158ef-c1d8-4586-af5f-2505ea1d587c" providerId="ADAL" clId="{BF1689D8-E75B-4992-8C6A-DB93CFBA214C}" dt="2021-09-21T10:01:07.739" v="16584" actId="20577"/>
          <ac:spMkLst>
            <pc:docMk/>
            <pc:sldMk cId="2975786672" sldId="293"/>
            <ac:spMk id="3" creationId="{2D16EE91-D813-4F15-B8F4-6DDDEC1F1175}"/>
          </ac:spMkLst>
        </pc:spChg>
      </pc:sldChg>
      <pc:sldChg chg="del">
        <pc:chgData name="Giovanni Micale" userId="900158ef-c1d8-4586-af5f-2505ea1d587c" providerId="ADAL" clId="{BF1689D8-E75B-4992-8C6A-DB93CFBA214C}" dt="2021-09-19T09:14:39.944" v="65" actId="47"/>
        <pc:sldMkLst>
          <pc:docMk/>
          <pc:sldMk cId="4204562083" sldId="293"/>
        </pc:sldMkLst>
      </pc:sldChg>
      <pc:sldChg chg="del">
        <pc:chgData name="Giovanni Micale" userId="900158ef-c1d8-4586-af5f-2505ea1d587c" providerId="ADAL" clId="{BF1689D8-E75B-4992-8C6A-DB93CFBA214C}" dt="2021-09-19T09:14:39.944" v="65" actId="47"/>
        <pc:sldMkLst>
          <pc:docMk/>
          <pc:sldMk cId="455441355" sldId="294"/>
        </pc:sldMkLst>
      </pc:sldChg>
      <pc:sldChg chg="modSp new mod">
        <pc:chgData name="Giovanni Micale" userId="900158ef-c1d8-4586-af5f-2505ea1d587c" providerId="ADAL" clId="{BF1689D8-E75B-4992-8C6A-DB93CFBA214C}" dt="2021-09-19T10:13:51.562" v="4261" actId="27636"/>
        <pc:sldMkLst>
          <pc:docMk/>
          <pc:sldMk cId="3713817366" sldId="294"/>
        </pc:sldMkLst>
        <pc:spChg chg="mod">
          <ac:chgData name="Giovanni Micale" userId="900158ef-c1d8-4586-af5f-2505ea1d587c" providerId="ADAL" clId="{BF1689D8-E75B-4992-8C6A-DB93CFBA214C}" dt="2021-09-19T10:06:13.408" v="3569" actId="20577"/>
          <ac:spMkLst>
            <pc:docMk/>
            <pc:sldMk cId="3713817366" sldId="294"/>
            <ac:spMk id="2" creationId="{FB9A4FA7-763E-45EF-82B8-8B6035F05F5F}"/>
          </ac:spMkLst>
        </pc:spChg>
        <pc:spChg chg="mod">
          <ac:chgData name="Giovanni Micale" userId="900158ef-c1d8-4586-af5f-2505ea1d587c" providerId="ADAL" clId="{BF1689D8-E75B-4992-8C6A-DB93CFBA214C}" dt="2021-09-19T10:13:51.562" v="4261" actId="27636"/>
          <ac:spMkLst>
            <pc:docMk/>
            <pc:sldMk cId="3713817366" sldId="294"/>
            <ac:spMk id="3" creationId="{F2622057-6559-4FC6-8D57-2E37DBA07CA2}"/>
          </ac:spMkLst>
        </pc:spChg>
      </pc:sldChg>
      <pc:sldChg chg="del">
        <pc:chgData name="Giovanni Micale" userId="900158ef-c1d8-4586-af5f-2505ea1d587c" providerId="ADAL" clId="{BF1689D8-E75B-4992-8C6A-DB93CFBA214C}" dt="2021-09-19T09:14:39.944" v="65" actId="47"/>
        <pc:sldMkLst>
          <pc:docMk/>
          <pc:sldMk cId="3321765528" sldId="295"/>
        </pc:sldMkLst>
      </pc:sldChg>
      <pc:sldChg chg="modSp new mod">
        <pc:chgData name="Giovanni Micale" userId="900158ef-c1d8-4586-af5f-2505ea1d587c" providerId="ADAL" clId="{BF1689D8-E75B-4992-8C6A-DB93CFBA214C}" dt="2021-09-19T11:05:21.074" v="7309" actId="20577"/>
        <pc:sldMkLst>
          <pc:docMk/>
          <pc:sldMk cId="4213491475" sldId="295"/>
        </pc:sldMkLst>
        <pc:spChg chg="mod">
          <ac:chgData name="Giovanni Micale" userId="900158ef-c1d8-4586-af5f-2505ea1d587c" providerId="ADAL" clId="{BF1689D8-E75B-4992-8C6A-DB93CFBA214C}" dt="2021-09-19T10:10:02.255" v="3943" actId="20577"/>
          <ac:spMkLst>
            <pc:docMk/>
            <pc:sldMk cId="4213491475" sldId="295"/>
            <ac:spMk id="2" creationId="{1B61E05C-6A57-49F0-B8C4-6E40848263CF}"/>
          </ac:spMkLst>
        </pc:spChg>
        <pc:spChg chg="mod">
          <ac:chgData name="Giovanni Micale" userId="900158ef-c1d8-4586-af5f-2505ea1d587c" providerId="ADAL" clId="{BF1689D8-E75B-4992-8C6A-DB93CFBA214C}" dt="2021-09-19T11:05:21.074" v="7309" actId="20577"/>
          <ac:spMkLst>
            <pc:docMk/>
            <pc:sldMk cId="4213491475" sldId="295"/>
            <ac:spMk id="3" creationId="{836BF377-466C-4F29-B88B-B39FA52178CB}"/>
          </ac:spMkLst>
        </pc:spChg>
      </pc:sldChg>
      <pc:sldChg chg="modSp new mod">
        <pc:chgData name="Giovanni Micale" userId="900158ef-c1d8-4586-af5f-2505ea1d587c" providerId="ADAL" clId="{BF1689D8-E75B-4992-8C6A-DB93CFBA214C}" dt="2021-09-19T10:31:03.510" v="5417" actId="403"/>
        <pc:sldMkLst>
          <pc:docMk/>
          <pc:sldMk cId="1332998077" sldId="296"/>
        </pc:sldMkLst>
        <pc:spChg chg="mod">
          <ac:chgData name="Giovanni Micale" userId="900158ef-c1d8-4586-af5f-2505ea1d587c" providerId="ADAL" clId="{BF1689D8-E75B-4992-8C6A-DB93CFBA214C}" dt="2021-09-19T10:16:22.304" v="4447" actId="20577"/>
          <ac:spMkLst>
            <pc:docMk/>
            <pc:sldMk cId="1332998077" sldId="296"/>
            <ac:spMk id="2" creationId="{9190AFD8-1020-4B9F-831C-D66EBD413DED}"/>
          </ac:spMkLst>
        </pc:spChg>
        <pc:spChg chg="mod">
          <ac:chgData name="Giovanni Micale" userId="900158ef-c1d8-4586-af5f-2505ea1d587c" providerId="ADAL" clId="{BF1689D8-E75B-4992-8C6A-DB93CFBA214C}" dt="2021-09-19T10:31:03.510" v="5417" actId="403"/>
          <ac:spMkLst>
            <pc:docMk/>
            <pc:sldMk cId="1332998077" sldId="296"/>
            <ac:spMk id="3" creationId="{0F7695E1-1F28-4471-A8FF-5F931BA44FB7}"/>
          </ac:spMkLst>
        </pc:spChg>
      </pc:sldChg>
      <pc:sldChg chg="del">
        <pc:chgData name="Giovanni Micale" userId="900158ef-c1d8-4586-af5f-2505ea1d587c" providerId="ADAL" clId="{BF1689D8-E75B-4992-8C6A-DB93CFBA214C}" dt="2021-09-19T09:14:39.944" v="65" actId="47"/>
        <pc:sldMkLst>
          <pc:docMk/>
          <pc:sldMk cId="307316541" sldId="297"/>
        </pc:sldMkLst>
      </pc:sldChg>
      <pc:sldChg chg="modSp new mod">
        <pc:chgData name="Giovanni Micale" userId="900158ef-c1d8-4586-af5f-2505ea1d587c" providerId="ADAL" clId="{BF1689D8-E75B-4992-8C6A-DB93CFBA214C}" dt="2021-09-19T10:31:32.525" v="5428" actId="20577"/>
        <pc:sldMkLst>
          <pc:docMk/>
          <pc:sldMk cId="4126612328" sldId="297"/>
        </pc:sldMkLst>
        <pc:spChg chg="mod">
          <ac:chgData name="Giovanni Micale" userId="900158ef-c1d8-4586-af5f-2505ea1d587c" providerId="ADAL" clId="{BF1689D8-E75B-4992-8C6A-DB93CFBA214C}" dt="2021-09-19T10:21:45.389" v="4824" actId="20577"/>
          <ac:spMkLst>
            <pc:docMk/>
            <pc:sldMk cId="4126612328" sldId="297"/>
            <ac:spMk id="2" creationId="{ED6732C7-324D-44FA-AE34-D5D2583489A0}"/>
          </ac:spMkLst>
        </pc:spChg>
        <pc:spChg chg="mod">
          <ac:chgData name="Giovanni Micale" userId="900158ef-c1d8-4586-af5f-2505ea1d587c" providerId="ADAL" clId="{BF1689D8-E75B-4992-8C6A-DB93CFBA214C}" dt="2021-09-19T10:31:32.525" v="5428" actId="20577"/>
          <ac:spMkLst>
            <pc:docMk/>
            <pc:sldMk cId="4126612328" sldId="297"/>
            <ac:spMk id="3" creationId="{1E9597E7-E4E8-4F1F-9390-308F5DD0E711}"/>
          </ac:spMkLst>
        </pc:spChg>
      </pc:sldChg>
      <pc:sldChg chg="modSp new mod">
        <pc:chgData name="Giovanni Micale" userId="900158ef-c1d8-4586-af5f-2505ea1d587c" providerId="ADAL" clId="{BF1689D8-E75B-4992-8C6A-DB93CFBA214C}" dt="2021-09-19T11:09:05.632" v="7605" actId="20577"/>
        <pc:sldMkLst>
          <pc:docMk/>
          <pc:sldMk cId="713382385" sldId="298"/>
        </pc:sldMkLst>
        <pc:spChg chg="mod">
          <ac:chgData name="Giovanni Micale" userId="900158ef-c1d8-4586-af5f-2505ea1d587c" providerId="ADAL" clId="{BF1689D8-E75B-4992-8C6A-DB93CFBA214C}" dt="2021-09-19T10:31:51.148" v="5462" actId="20577"/>
          <ac:spMkLst>
            <pc:docMk/>
            <pc:sldMk cId="713382385" sldId="298"/>
            <ac:spMk id="2" creationId="{7164BCE8-0BE2-44CA-B0D4-BDF8BD6BE610}"/>
          </ac:spMkLst>
        </pc:spChg>
        <pc:spChg chg="mod">
          <ac:chgData name="Giovanni Micale" userId="900158ef-c1d8-4586-af5f-2505ea1d587c" providerId="ADAL" clId="{BF1689D8-E75B-4992-8C6A-DB93CFBA214C}" dt="2021-09-19T11:09:05.632" v="7605" actId="20577"/>
          <ac:spMkLst>
            <pc:docMk/>
            <pc:sldMk cId="713382385" sldId="298"/>
            <ac:spMk id="3" creationId="{C3BE1076-C1F3-401C-8F3D-FFE883F63D23}"/>
          </ac:spMkLst>
        </pc:spChg>
      </pc:sldChg>
      <pc:sldChg chg="del">
        <pc:chgData name="Giovanni Micale" userId="900158ef-c1d8-4586-af5f-2505ea1d587c" providerId="ADAL" clId="{BF1689D8-E75B-4992-8C6A-DB93CFBA214C}" dt="2021-09-19T09:14:39.944" v="65" actId="47"/>
        <pc:sldMkLst>
          <pc:docMk/>
          <pc:sldMk cId="3350556262" sldId="298"/>
        </pc:sldMkLst>
      </pc:sldChg>
      <pc:sldChg chg="addSp modSp new mod">
        <pc:chgData name="Giovanni Micale" userId="900158ef-c1d8-4586-af5f-2505ea1d587c" providerId="ADAL" clId="{BF1689D8-E75B-4992-8C6A-DB93CFBA214C}" dt="2021-09-19T11:04:17.045" v="7296" actId="14100"/>
        <pc:sldMkLst>
          <pc:docMk/>
          <pc:sldMk cId="1690843742" sldId="299"/>
        </pc:sldMkLst>
        <pc:spChg chg="mod">
          <ac:chgData name="Giovanni Micale" userId="900158ef-c1d8-4586-af5f-2505ea1d587c" providerId="ADAL" clId="{BF1689D8-E75B-4992-8C6A-DB93CFBA214C}" dt="2021-09-19T10:56:15.079" v="7162" actId="20577"/>
          <ac:spMkLst>
            <pc:docMk/>
            <pc:sldMk cId="1690843742" sldId="299"/>
            <ac:spMk id="2" creationId="{650248C8-0CA5-4526-A80E-F98F82C8D22C}"/>
          </ac:spMkLst>
        </pc:spChg>
        <pc:spChg chg="mod">
          <ac:chgData name="Giovanni Micale" userId="900158ef-c1d8-4586-af5f-2505ea1d587c" providerId="ADAL" clId="{BF1689D8-E75B-4992-8C6A-DB93CFBA214C}" dt="2021-09-19T11:04:17.045" v="7296" actId="14100"/>
          <ac:spMkLst>
            <pc:docMk/>
            <pc:sldMk cId="1690843742" sldId="299"/>
            <ac:spMk id="3" creationId="{34090456-8304-467B-BC57-A875F7457AEB}"/>
          </ac:spMkLst>
        </pc:spChg>
        <pc:picChg chg="add mod">
          <ac:chgData name="Giovanni Micale" userId="900158ef-c1d8-4586-af5f-2505ea1d587c" providerId="ADAL" clId="{BF1689D8-E75B-4992-8C6A-DB93CFBA214C}" dt="2021-09-19T11:04:11.777" v="7295" actId="1076"/>
          <ac:picMkLst>
            <pc:docMk/>
            <pc:sldMk cId="1690843742" sldId="299"/>
            <ac:picMk id="5" creationId="{2E317715-BD00-4611-9C0B-CAA9AD123E6A}"/>
          </ac:picMkLst>
        </pc:picChg>
      </pc:sldChg>
      <pc:sldChg chg="del">
        <pc:chgData name="Giovanni Micale" userId="900158ef-c1d8-4586-af5f-2505ea1d587c" providerId="ADAL" clId="{BF1689D8-E75B-4992-8C6A-DB93CFBA214C}" dt="2021-09-19T09:14:39.944" v="65" actId="47"/>
        <pc:sldMkLst>
          <pc:docMk/>
          <pc:sldMk cId="2474824121" sldId="299"/>
        </pc:sldMkLst>
      </pc:sldChg>
      <pc:sldChg chg="del">
        <pc:chgData name="Giovanni Micale" userId="900158ef-c1d8-4586-af5f-2505ea1d587c" providerId="ADAL" clId="{BF1689D8-E75B-4992-8C6A-DB93CFBA214C}" dt="2021-09-19T09:14:39.944" v="65" actId="47"/>
        <pc:sldMkLst>
          <pc:docMk/>
          <pc:sldMk cId="386304997" sldId="300"/>
        </pc:sldMkLst>
      </pc:sldChg>
      <pc:sldChg chg="addSp modSp new mod">
        <pc:chgData name="Giovanni Micale" userId="900158ef-c1d8-4586-af5f-2505ea1d587c" providerId="ADAL" clId="{BF1689D8-E75B-4992-8C6A-DB93CFBA214C}" dt="2021-09-19T11:01:05.982" v="7280" actId="403"/>
        <pc:sldMkLst>
          <pc:docMk/>
          <pc:sldMk cId="3170507185" sldId="300"/>
        </pc:sldMkLst>
        <pc:spChg chg="mod">
          <ac:chgData name="Giovanni Micale" userId="900158ef-c1d8-4586-af5f-2505ea1d587c" providerId="ADAL" clId="{BF1689D8-E75B-4992-8C6A-DB93CFBA214C}" dt="2021-09-19T10:49:27.674" v="6887" actId="20577"/>
          <ac:spMkLst>
            <pc:docMk/>
            <pc:sldMk cId="3170507185" sldId="300"/>
            <ac:spMk id="2" creationId="{68A4EE35-2498-4048-9861-F1CDD8CC7D9A}"/>
          </ac:spMkLst>
        </pc:spChg>
        <pc:spChg chg="mod">
          <ac:chgData name="Giovanni Micale" userId="900158ef-c1d8-4586-af5f-2505ea1d587c" providerId="ADAL" clId="{BF1689D8-E75B-4992-8C6A-DB93CFBA214C}" dt="2021-09-19T11:01:05.982" v="7280" actId="403"/>
          <ac:spMkLst>
            <pc:docMk/>
            <pc:sldMk cId="3170507185" sldId="300"/>
            <ac:spMk id="3" creationId="{1C35357B-7B9C-45ED-A9F3-5DC6AAE9D6DB}"/>
          </ac:spMkLst>
        </pc:spChg>
        <pc:picChg chg="add mod">
          <ac:chgData name="Giovanni Micale" userId="900158ef-c1d8-4586-af5f-2505ea1d587c" providerId="ADAL" clId="{BF1689D8-E75B-4992-8C6A-DB93CFBA214C}" dt="2021-09-19T10:53:37.950" v="7117" actId="1076"/>
          <ac:picMkLst>
            <pc:docMk/>
            <pc:sldMk cId="3170507185" sldId="300"/>
            <ac:picMk id="5" creationId="{30B5CFC7-74B5-474B-82FF-E766FDC80354}"/>
          </ac:picMkLst>
        </pc:picChg>
      </pc:sldChg>
      <pc:sldChg chg="addSp modSp new mod ord">
        <pc:chgData name="Giovanni Micale" userId="900158ef-c1d8-4586-af5f-2505ea1d587c" providerId="ADAL" clId="{BF1689D8-E75B-4992-8C6A-DB93CFBA214C}" dt="2021-09-19T11:01:29.830" v="7286" actId="20577"/>
        <pc:sldMkLst>
          <pc:docMk/>
          <pc:sldMk cId="442559950" sldId="301"/>
        </pc:sldMkLst>
        <pc:spChg chg="mod">
          <ac:chgData name="Giovanni Micale" userId="900158ef-c1d8-4586-af5f-2505ea1d587c" providerId="ADAL" clId="{BF1689D8-E75B-4992-8C6A-DB93CFBA214C}" dt="2021-09-19T10:56:29.614" v="7197" actId="20577"/>
          <ac:spMkLst>
            <pc:docMk/>
            <pc:sldMk cId="442559950" sldId="301"/>
            <ac:spMk id="2" creationId="{A5E1AAC6-519E-4ADF-AF1B-A23D0EE7AD5E}"/>
          </ac:spMkLst>
        </pc:spChg>
        <pc:spChg chg="mod">
          <ac:chgData name="Giovanni Micale" userId="900158ef-c1d8-4586-af5f-2505ea1d587c" providerId="ADAL" clId="{BF1689D8-E75B-4992-8C6A-DB93CFBA214C}" dt="2021-09-19T11:01:29.830" v="7286" actId="20577"/>
          <ac:spMkLst>
            <pc:docMk/>
            <pc:sldMk cId="442559950" sldId="301"/>
            <ac:spMk id="3" creationId="{747C005E-88E0-4DE7-8C2F-F113E64C84FB}"/>
          </ac:spMkLst>
        </pc:spChg>
        <pc:picChg chg="add mod">
          <ac:chgData name="Giovanni Micale" userId="900158ef-c1d8-4586-af5f-2505ea1d587c" providerId="ADAL" clId="{BF1689D8-E75B-4992-8C6A-DB93CFBA214C}" dt="2021-09-19T11:01:21.641" v="7282" actId="1076"/>
          <ac:picMkLst>
            <pc:docMk/>
            <pc:sldMk cId="442559950" sldId="301"/>
            <ac:picMk id="5" creationId="{29B50349-A44F-4801-9D3F-7E8FE068A36E}"/>
          </ac:picMkLst>
        </pc:picChg>
      </pc:sldChg>
      <pc:sldChg chg="del">
        <pc:chgData name="Giovanni Micale" userId="900158ef-c1d8-4586-af5f-2505ea1d587c" providerId="ADAL" clId="{BF1689D8-E75B-4992-8C6A-DB93CFBA214C}" dt="2021-09-19T09:14:39.944" v="65" actId="47"/>
        <pc:sldMkLst>
          <pc:docMk/>
          <pc:sldMk cId="791667197" sldId="301"/>
        </pc:sldMkLst>
      </pc:sldChg>
      <pc:sldChg chg="modSp add mod">
        <pc:chgData name="Giovanni Micale" userId="900158ef-c1d8-4586-af5f-2505ea1d587c" providerId="ADAL" clId="{BF1689D8-E75B-4992-8C6A-DB93CFBA214C}" dt="2021-09-21T10:06:56.706" v="16970" actId="20577"/>
        <pc:sldMkLst>
          <pc:docMk/>
          <pc:sldMk cId="225765857" sldId="302"/>
        </pc:sldMkLst>
        <pc:spChg chg="mod">
          <ac:chgData name="Giovanni Micale" userId="900158ef-c1d8-4586-af5f-2505ea1d587c" providerId="ADAL" clId="{BF1689D8-E75B-4992-8C6A-DB93CFBA214C}" dt="2021-09-19T13:21:44.336" v="7618" actId="20577"/>
          <ac:spMkLst>
            <pc:docMk/>
            <pc:sldMk cId="225765857" sldId="302"/>
            <ac:spMk id="2" creationId="{00000000-0000-0000-0000-000000000000}"/>
          </ac:spMkLst>
        </pc:spChg>
        <pc:spChg chg="mod">
          <ac:chgData name="Giovanni Micale" userId="900158ef-c1d8-4586-af5f-2505ea1d587c" providerId="ADAL" clId="{BF1689D8-E75B-4992-8C6A-DB93CFBA214C}" dt="2021-09-21T10:06:56.706" v="16970" actId="20577"/>
          <ac:spMkLst>
            <pc:docMk/>
            <pc:sldMk cId="225765857" sldId="302"/>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3314711681" sldId="302"/>
        </pc:sldMkLst>
      </pc:sldChg>
      <pc:sldChg chg="del">
        <pc:chgData name="Giovanni Micale" userId="900158ef-c1d8-4586-af5f-2505ea1d587c" providerId="ADAL" clId="{BF1689D8-E75B-4992-8C6A-DB93CFBA214C}" dt="2021-09-19T09:14:39.944" v="65" actId="47"/>
        <pc:sldMkLst>
          <pc:docMk/>
          <pc:sldMk cId="1942830178" sldId="303"/>
        </pc:sldMkLst>
      </pc:sldChg>
      <pc:sldChg chg="modSp new mod">
        <pc:chgData name="Giovanni Micale" userId="900158ef-c1d8-4586-af5f-2505ea1d587c" providerId="ADAL" clId="{BF1689D8-E75B-4992-8C6A-DB93CFBA214C}" dt="2021-09-21T10:37:37.734" v="17796" actId="404"/>
        <pc:sldMkLst>
          <pc:docMk/>
          <pc:sldMk cId="4202188720" sldId="303"/>
        </pc:sldMkLst>
        <pc:spChg chg="mod">
          <ac:chgData name="Giovanni Micale" userId="900158ef-c1d8-4586-af5f-2505ea1d587c" providerId="ADAL" clId="{BF1689D8-E75B-4992-8C6A-DB93CFBA214C}" dt="2021-09-19T13:22:28.472" v="7641" actId="20577"/>
          <ac:spMkLst>
            <pc:docMk/>
            <pc:sldMk cId="4202188720" sldId="303"/>
            <ac:spMk id="2" creationId="{CA9610D5-0F41-4CEB-BD50-BCD01A7C7426}"/>
          </ac:spMkLst>
        </pc:spChg>
        <pc:spChg chg="mod">
          <ac:chgData name="Giovanni Micale" userId="900158ef-c1d8-4586-af5f-2505ea1d587c" providerId="ADAL" clId="{BF1689D8-E75B-4992-8C6A-DB93CFBA214C}" dt="2021-09-21T10:37:37.734" v="17796" actId="404"/>
          <ac:spMkLst>
            <pc:docMk/>
            <pc:sldMk cId="4202188720" sldId="303"/>
            <ac:spMk id="3" creationId="{BFBC87C4-2C3E-42BC-938C-F9C3C751A8B8}"/>
          </ac:spMkLst>
        </pc:spChg>
      </pc:sldChg>
      <pc:sldChg chg="del">
        <pc:chgData name="Giovanni Micale" userId="900158ef-c1d8-4586-af5f-2505ea1d587c" providerId="ADAL" clId="{BF1689D8-E75B-4992-8C6A-DB93CFBA214C}" dt="2021-09-19T09:14:39.944" v="65" actId="47"/>
        <pc:sldMkLst>
          <pc:docMk/>
          <pc:sldMk cId="2111959323" sldId="304"/>
        </pc:sldMkLst>
      </pc:sldChg>
      <pc:sldChg chg="modSp new mod">
        <pc:chgData name="Giovanni Micale" userId="900158ef-c1d8-4586-af5f-2505ea1d587c" providerId="ADAL" clId="{BF1689D8-E75B-4992-8C6A-DB93CFBA214C}" dt="2021-09-21T10:38:24.494" v="17806" actId="403"/>
        <pc:sldMkLst>
          <pc:docMk/>
          <pc:sldMk cId="2666539616" sldId="304"/>
        </pc:sldMkLst>
        <pc:spChg chg="mod">
          <ac:chgData name="Giovanni Micale" userId="900158ef-c1d8-4586-af5f-2505ea1d587c" providerId="ADAL" clId="{BF1689D8-E75B-4992-8C6A-DB93CFBA214C}" dt="2021-09-19T13:49:24.359" v="9898" actId="20577"/>
          <ac:spMkLst>
            <pc:docMk/>
            <pc:sldMk cId="2666539616" sldId="304"/>
            <ac:spMk id="2" creationId="{D466BFD9-FF65-47B9-87A8-BC25E58A9EDA}"/>
          </ac:spMkLst>
        </pc:spChg>
        <pc:spChg chg="mod">
          <ac:chgData name="Giovanni Micale" userId="900158ef-c1d8-4586-af5f-2505ea1d587c" providerId="ADAL" clId="{BF1689D8-E75B-4992-8C6A-DB93CFBA214C}" dt="2021-09-21T10:38:24.494" v="17806" actId="403"/>
          <ac:spMkLst>
            <pc:docMk/>
            <pc:sldMk cId="2666539616" sldId="304"/>
            <ac:spMk id="3" creationId="{DFE40755-7EC5-4826-A781-F608F795EBAE}"/>
          </ac:spMkLst>
        </pc:spChg>
      </pc:sldChg>
      <pc:sldChg chg="modSp new mod">
        <pc:chgData name="Giovanni Micale" userId="900158ef-c1d8-4586-af5f-2505ea1d587c" providerId="ADAL" clId="{BF1689D8-E75B-4992-8C6A-DB93CFBA214C}" dt="2021-09-21T10:38:41.875" v="17808" actId="403"/>
        <pc:sldMkLst>
          <pc:docMk/>
          <pc:sldMk cId="108855177" sldId="305"/>
        </pc:sldMkLst>
        <pc:spChg chg="mod">
          <ac:chgData name="Giovanni Micale" userId="900158ef-c1d8-4586-af5f-2505ea1d587c" providerId="ADAL" clId="{BF1689D8-E75B-4992-8C6A-DB93CFBA214C}" dt="2021-09-19T13:37:00.033" v="9183" actId="20577"/>
          <ac:spMkLst>
            <pc:docMk/>
            <pc:sldMk cId="108855177" sldId="305"/>
            <ac:spMk id="2" creationId="{E3238D8E-D881-499F-95E6-9275E5CC7E9B}"/>
          </ac:spMkLst>
        </pc:spChg>
        <pc:spChg chg="mod">
          <ac:chgData name="Giovanni Micale" userId="900158ef-c1d8-4586-af5f-2505ea1d587c" providerId="ADAL" clId="{BF1689D8-E75B-4992-8C6A-DB93CFBA214C}" dt="2021-09-21T10:38:41.875" v="17808" actId="403"/>
          <ac:spMkLst>
            <pc:docMk/>
            <pc:sldMk cId="108855177" sldId="305"/>
            <ac:spMk id="3" creationId="{3B6E5106-0CF4-4C94-B31D-A0B68D551F9C}"/>
          </ac:spMkLst>
        </pc:spChg>
      </pc:sldChg>
      <pc:sldChg chg="del">
        <pc:chgData name="Giovanni Micale" userId="900158ef-c1d8-4586-af5f-2505ea1d587c" providerId="ADAL" clId="{BF1689D8-E75B-4992-8C6A-DB93CFBA214C}" dt="2021-09-19T09:14:39.944" v="65" actId="47"/>
        <pc:sldMkLst>
          <pc:docMk/>
          <pc:sldMk cId="1322217941" sldId="305"/>
        </pc:sldMkLst>
      </pc:sldChg>
      <pc:sldChg chg="addSp delSp modSp new mod modAnim">
        <pc:chgData name="Giovanni Micale" userId="900158ef-c1d8-4586-af5f-2505ea1d587c" providerId="ADAL" clId="{BF1689D8-E75B-4992-8C6A-DB93CFBA214C}" dt="2021-09-19T13:44:42.799" v="9812"/>
        <pc:sldMkLst>
          <pc:docMk/>
          <pc:sldMk cId="2385706387" sldId="306"/>
        </pc:sldMkLst>
        <pc:spChg chg="mod">
          <ac:chgData name="Giovanni Micale" userId="900158ef-c1d8-4586-af5f-2505ea1d587c" providerId="ADAL" clId="{BF1689D8-E75B-4992-8C6A-DB93CFBA214C}" dt="2021-09-19T13:42:29.400" v="9799" actId="20577"/>
          <ac:spMkLst>
            <pc:docMk/>
            <pc:sldMk cId="2385706387" sldId="306"/>
            <ac:spMk id="2" creationId="{542BA8B1-F52C-47E7-9A9C-C7FF10558936}"/>
          </ac:spMkLst>
        </pc:spChg>
        <pc:spChg chg="del">
          <ac:chgData name="Giovanni Micale" userId="900158ef-c1d8-4586-af5f-2505ea1d587c" providerId="ADAL" clId="{BF1689D8-E75B-4992-8C6A-DB93CFBA214C}" dt="2021-09-19T13:42:53.432" v="9800" actId="478"/>
          <ac:spMkLst>
            <pc:docMk/>
            <pc:sldMk cId="2385706387" sldId="306"/>
            <ac:spMk id="3" creationId="{A82AAE8C-6A0F-4494-B94D-DCFC661536DE}"/>
          </ac:spMkLst>
        </pc:spChg>
        <pc:spChg chg="add mod">
          <ac:chgData name="Giovanni Micale" userId="900158ef-c1d8-4586-af5f-2505ea1d587c" providerId="ADAL" clId="{BF1689D8-E75B-4992-8C6A-DB93CFBA214C}" dt="2021-09-19T13:43:42.161" v="9809" actId="1076"/>
          <ac:spMkLst>
            <pc:docMk/>
            <pc:sldMk cId="2385706387" sldId="306"/>
            <ac:spMk id="5" creationId="{D8DBC1F1-CE46-431F-9E76-BB93ABAE9CF6}"/>
          </ac:spMkLst>
        </pc:spChg>
        <pc:spChg chg="add mod">
          <ac:chgData name="Giovanni Micale" userId="900158ef-c1d8-4586-af5f-2505ea1d587c" providerId="ADAL" clId="{BF1689D8-E75B-4992-8C6A-DB93CFBA214C}" dt="2021-09-19T13:43:42.161" v="9809" actId="1076"/>
          <ac:spMkLst>
            <pc:docMk/>
            <pc:sldMk cId="2385706387" sldId="306"/>
            <ac:spMk id="6" creationId="{8F4D083D-44EB-47BA-B611-A32D479A7784}"/>
          </ac:spMkLst>
        </pc:spChg>
        <pc:spChg chg="add mod">
          <ac:chgData name="Giovanni Micale" userId="900158ef-c1d8-4586-af5f-2505ea1d587c" providerId="ADAL" clId="{BF1689D8-E75B-4992-8C6A-DB93CFBA214C}" dt="2021-09-19T13:43:42.161" v="9809" actId="1076"/>
          <ac:spMkLst>
            <pc:docMk/>
            <pc:sldMk cId="2385706387" sldId="306"/>
            <ac:spMk id="7" creationId="{9AF03B3B-155D-40EA-A817-C42194FA48DF}"/>
          </ac:spMkLst>
        </pc:spChg>
        <pc:spChg chg="add mod">
          <ac:chgData name="Giovanni Micale" userId="900158ef-c1d8-4586-af5f-2505ea1d587c" providerId="ADAL" clId="{BF1689D8-E75B-4992-8C6A-DB93CFBA214C}" dt="2021-09-19T13:43:42.161" v="9809" actId="1076"/>
          <ac:spMkLst>
            <pc:docMk/>
            <pc:sldMk cId="2385706387" sldId="306"/>
            <ac:spMk id="8" creationId="{AFAB821D-F990-488F-AD78-6B2EFC82DE15}"/>
          </ac:spMkLst>
        </pc:spChg>
        <pc:spChg chg="add mod">
          <ac:chgData name="Giovanni Micale" userId="900158ef-c1d8-4586-af5f-2505ea1d587c" providerId="ADAL" clId="{BF1689D8-E75B-4992-8C6A-DB93CFBA214C}" dt="2021-09-19T13:43:42.161" v="9809" actId="1076"/>
          <ac:spMkLst>
            <pc:docMk/>
            <pc:sldMk cId="2385706387" sldId="306"/>
            <ac:spMk id="9" creationId="{772AC3DB-EF2E-46E0-AA9E-BD305570627A}"/>
          </ac:spMkLst>
        </pc:spChg>
        <pc:spChg chg="add mod">
          <ac:chgData name="Giovanni Micale" userId="900158ef-c1d8-4586-af5f-2505ea1d587c" providerId="ADAL" clId="{BF1689D8-E75B-4992-8C6A-DB93CFBA214C}" dt="2021-09-19T13:43:42.161" v="9809" actId="1076"/>
          <ac:spMkLst>
            <pc:docMk/>
            <pc:sldMk cId="2385706387" sldId="306"/>
            <ac:spMk id="12" creationId="{9AD620AA-FAF2-4081-93C3-00D3ED62460D}"/>
          </ac:spMkLst>
        </pc:spChg>
        <pc:spChg chg="add mod">
          <ac:chgData name="Giovanni Micale" userId="900158ef-c1d8-4586-af5f-2505ea1d587c" providerId="ADAL" clId="{BF1689D8-E75B-4992-8C6A-DB93CFBA214C}" dt="2021-09-19T13:43:42.161" v="9809" actId="1076"/>
          <ac:spMkLst>
            <pc:docMk/>
            <pc:sldMk cId="2385706387" sldId="306"/>
            <ac:spMk id="14" creationId="{DD599850-4B78-443A-ADBB-01A72A835ABF}"/>
          </ac:spMkLst>
        </pc:spChg>
        <pc:spChg chg="add mod">
          <ac:chgData name="Giovanni Micale" userId="900158ef-c1d8-4586-af5f-2505ea1d587c" providerId="ADAL" clId="{BF1689D8-E75B-4992-8C6A-DB93CFBA214C}" dt="2021-09-19T13:43:42.161" v="9809" actId="1076"/>
          <ac:spMkLst>
            <pc:docMk/>
            <pc:sldMk cId="2385706387" sldId="306"/>
            <ac:spMk id="15" creationId="{39672988-6961-48D2-9FF8-58321FA94453}"/>
          </ac:spMkLst>
        </pc:spChg>
        <pc:spChg chg="add del mod">
          <ac:chgData name="Giovanni Micale" userId="900158ef-c1d8-4586-af5f-2505ea1d587c" providerId="ADAL" clId="{BF1689D8-E75B-4992-8C6A-DB93CFBA214C}" dt="2021-09-19T13:43:32.032" v="9808" actId="478"/>
          <ac:spMkLst>
            <pc:docMk/>
            <pc:sldMk cId="2385706387" sldId="306"/>
            <ac:spMk id="16" creationId="{3DE8038A-C909-4D54-9CBF-160B49B8544F}"/>
          </ac:spMkLst>
        </pc:spChg>
        <pc:spChg chg="mod">
          <ac:chgData name="Giovanni Micale" userId="900158ef-c1d8-4586-af5f-2505ea1d587c" providerId="ADAL" clId="{BF1689D8-E75B-4992-8C6A-DB93CFBA214C}" dt="2021-09-19T13:42:54.178" v="9801"/>
          <ac:spMkLst>
            <pc:docMk/>
            <pc:sldMk cId="2385706387" sldId="306"/>
            <ac:spMk id="23" creationId="{923C6CEF-0A0A-4D3B-90F1-FDFA7591E4FF}"/>
          </ac:spMkLst>
        </pc:spChg>
        <pc:spChg chg="mod">
          <ac:chgData name="Giovanni Micale" userId="900158ef-c1d8-4586-af5f-2505ea1d587c" providerId="ADAL" clId="{BF1689D8-E75B-4992-8C6A-DB93CFBA214C}" dt="2021-09-19T13:42:54.178" v="9801"/>
          <ac:spMkLst>
            <pc:docMk/>
            <pc:sldMk cId="2385706387" sldId="306"/>
            <ac:spMk id="30" creationId="{1792EA17-799D-417F-A8BC-904155D5C7CC}"/>
          </ac:spMkLst>
        </pc:spChg>
        <pc:spChg chg="mod">
          <ac:chgData name="Giovanni Micale" userId="900158ef-c1d8-4586-af5f-2505ea1d587c" providerId="ADAL" clId="{BF1689D8-E75B-4992-8C6A-DB93CFBA214C}" dt="2021-09-19T13:42:54.178" v="9801"/>
          <ac:spMkLst>
            <pc:docMk/>
            <pc:sldMk cId="2385706387" sldId="306"/>
            <ac:spMk id="32" creationId="{25BA83EB-D2B9-4338-8252-B07D07839A90}"/>
          </ac:spMkLst>
        </pc:spChg>
        <pc:spChg chg="mod">
          <ac:chgData name="Giovanni Micale" userId="900158ef-c1d8-4586-af5f-2505ea1d587c" providerId="ADAL" clId="{BF1689D8-E75B-4992-8C6A-DB93CFBA214C}" dt="2021-09-19T13:42:54.178" v="9801"/>
          <ac:spMkLst>
            <pc:docMk/>
            <pc:sldMk cId="2385706387" sldId="306"/>
            <ac:spMk id="33" creationId="{A12076C8-46B9-4724-B394-50CFBB7129EA}"/>
          </ac:spMkLst>
        </pc:spChg>
        <pc:spChg chg="mod">
          <ac:chgData name="Giovanni Micale" userId="900158ef-c1d8-4586-af5f-2505ea1d587c" providerId="ADAL" clId="{BF1689D8-E75B-4992-8C6A-DB93CFBA214C}" dt="2021-09-19T13:42:54.178" v="9801"/>
          <ac:spMkLst>
            <pc:docMk/>
            <pc:sldMk cId="2385706387" sldId="306"/>
            <ac:spMk id="34" creationId="{86E87B77-77FE-4FE4-9F79-F3836A2CB18B}"/>
          </ac:spMkLst>
        </pc:spChg>
        <pc:spChg chg="mod">
          <ac:chgData name="Giovanni Micale" userId="900158ef-c1d8-4586-af5f-2505ea1d587c" providerId="ADAL" clId="{BF1689D8-E75B-4992-8C6A-DB93CFBA214C}" dt="2021-09-19T13:42:54.178" v="9801"/>
          <ac:spMkLst>
            <pc:docMk/>
            <pc:sldMk cId="2385706387" sldId="306"/>
            <ac:spMk id="35" creationId="{D8148A77-084E-4312-8113-94B84A6258C7}"/>
          </ac:spMkLst>
        </pc:spChg>
        <pc:spChg chg="mod">
          <ac:chgData name="Giovanni Micale" userId="900158ef-c1d8-4586-af5f-2505ea1d587c" providerId="ADAL" clId="{BF1689D8-E75B-4992-8C6A-DB93CFBA214C}" dt="2021-09-19T13:42:54.178" v="9801"/>
          <ac:spMkLst>
            <pc:docMk/>
            <pc:sldMk cId="2385706387" sldId="306"/>
            <ac:spMk id="36" creationId="{E40FC697-BC0A-45EF-AE83-EBB32B4E7879}"/>
          </ac:spMkLst>
        </pc:spChg>
        <pc:spChg chg="mod">
          <ac:chgData name="Giovanni Micale" userId="900158ef-c1d8-4586-af5f-2505ea1d587c" providerId="ADAL" clId="{BF1689D8-E75B-4992-8C6A-DB93CFBA214C}" dt="2021-09-19T13:42:54.178" v="9801"/>
          <ac:spMkLst>
            <pc:docMk/>
            <pc:sldMk cId="2385706387" sldId="306"/>
            <ac:spMk id="37" creationId="{C19C8316-7E03-4EBD-9A07-D2B3B52CA895}"/>
          </ac:spMkLst>
        </pc:spChg>
        <pc:spChg chg="mod">
          <ac:chgData name="Giovanni Micale" userId="900158ef-c1d8-4586-af5f-2505ea1d587c" providerId="ADAL" clId="{BF1689D8-E75B-4992-8C6A-DB93CFBA214C}" dt="2021-09-19T13:42:54.178" v="9801"/>
          <ac:spMkLst>
            <pc:docMk/>
            <pc:sldMk cId="2385706387" sldId="306"/>
            <ac:spMk id="38" creationId="{2E8C73F7-F26A-4DC9-88C6-40EC0BA79AA7}"/>
          </ac:spMkLst>
        </pc:spChg>
        <pc:spChg chg="mod">
          <ac:chgData name="Giovanni Micale" userId="900158ef-c1d8-4586-af5f-2505ea1d587c" providerId="ADAL" clId="{BF1689D8-E75B-4992-8C6A-DB93CFBA214C}" dt="2021-09-19T13:42:54.178" v="9801"/>
          <ac:spMkLst>
            <pc:docMk/>
            <pc:sldMk cId="2385706387" sldId="306"/>
            <ac:spMk id="39" creationId="{7F545723-2952-41C9-B983-069B43C1EAEF}"/>
          </ac:spMkLst>
        </pc:spChg>
        <pc:spChg chg="mod">
          <ac:chgData name="Giovanni Micale" userId="900158ef-c1d8-4586-af5f-2505ea1d587c" providerId="ADAL" clId="{BF1689D8-E75B-4992-8C6A-DB93CFBA214C}" dt="2021-09-19T13:42:54.178" v="9801"/>
          <ac:spMkLst>
            <pc:docMk/>
            <pc:sldMk cId="2385706387" sldId="306"/>
            <ac:spMk id="40" creationId="{4865C7F2-2ED9-40AA-B8F9-FD80AE0C3574}"/>
          </ac:spMkLst>
        </pc:spChg>
        <pc:spChg chg="mod">
          <ac:chgData name="Giovanni Micale" userId="900158ef-c1d8-4586-af5f-2505ea1d587c" providerId="ADAL" clId="{BF1689D8-E75B-4992-8C6A-DB93CFBA214C}" dt="2021-09-19T13:42:54.178" v="9801"/>
          <ac:spMkLst>
            <pc:docMk/>
            <pc:sldMk cId="2385706387" sldId="306"/>
            <ac:spMk id="42" creationId="{63147D1A-63D0-41F7-A2DE-46886389F959}"/>
          </ac:spMkLst>
        </pc:spChg>
        <pc:spChg chg="mod">
          <ac:chgData name="Giovanni Micale" userId="900158ef-c1d8-4586-af5f-2505ea1d587c" providerId="ADAL" clId="{BF1689D8-E75B-4992-8C6A-DB93CFBA214C}" dt="2021-09-19T13:42:54.178" v="9801"/>
          <ac:spMkLst>
            <pc:docMk/>
            <pc:sldMk cId="2385706387" sldId="306"/>
            <ac:spMk id="43" creationId="{08F6EEB5-3CAC-4231-AF0F-B14AAF44FC0A}"/>
          </ac:spMkLst>
        </pc:spChg>
        <pc:spChg chg="mod">
          <ac:chgData name="Giovanni Micale" userId="900158ef-c1d8-4586-af5f-2505ea1d587c" providerId="ADAL" clId="{BF1689D8-E75B-4992-8C6A-DB93CFBA214C}" dt="2021-09-19T13:42:54.178" v="9801"/>
          <ac:spMkLst>
            <pc:docMk/>
            <pc:sldMk cId="2385706387" sldId="306"/>
            <ac:spMk id="45" creationId="{69DF8FB2-6C0F-464C-9700-0D1115247E1D}"/>
          </ac:spMkLst>
        </pc:spChg>
        <pc:spChg chg="mod">
          <ac:chgData name="Giovanni Micale" userId="900158ef-c1d8-4586-af5f-2505ea1d587c" providerId="ADAL" clId="{BF1689D8-E75B-4992-8C6A-DB93CFBA214C}" dt="2021-09-19T13:42:54.178" v="9801"/>
          <ac:spMkLst>
            <pc:docMk/>
            <pc:sldMk cId="2385706387" sldId="306"/>
            <ac:spMk id="46" creationId="{F33C509D-9FF2-4237-AB55-BA2CB6C8736D}"/>
          </ac:spMkLst>
        </pc:spChg>
        <pc:grpChg chg="add mod">
          <ac:chgData name="Giovanni Micale" userId="900158ef-c1d8-4586-af5f-2505ea1d587c" providerId="ADAL" clId="{BF1689D8-E75B-4992-8C6A-DB93CFBA214C}" dt="2021-09-19T13:43:42.161" v="9809" actId="1076"/>
          <ac:grpSpMkLst>
            <pc:docMk/>
            <pc:sldMk cId="2385706387" sldId="306"/>
            <ac:grpSpMk id="17" creationId="{1AB79EA5-DDD9-4675-814A-C09BB44B0D0F}"/>
          </ac:grpSpMkLst>
        </pc:grpChg>
        <pc:grpChg chg="mod">
          <ac:chgData name="Giovanni Micale" userId="900158ef-c1d8-4586-af5f-2505ea1d587c" providerId="ADAL" clId="{BF1689D8-E75B-4992-8C6A-DB93CFBA214C}" dt="2021-09-19T13:42:54.178" v="9801"/>
          <ac:grpSpMkLst>
            <pc:docMk/>
            <pc:sldMk cId="2385706387" sldId="306"/>
            <ac:grpSpMk id="22" creationId="{6A40B7EE-915A-4017-9D7B-A9BB74309B44}"/>
          </ac:grpSpMkLst>
        </pc:grpChg>
        <pc:grpChg chg="mod">
          <ac:chgData name="Giovanni Micale" userId="900158ef-c1d8-4586-af5f-2505ea1d587c" providerId="ADAL" clId="{BF1689D8-E75B-4992-8C6A-DB93CFBA214C}" dt="2021-09-19T13:42:54.178" v="9801"/>
          <ac:grpSpMkLst>
            <pc:docMk/>
            <pc:sldMk cId="2385706387" sldId="306"/>
            <ac:grpSpMk id="24" creationId="{CEDE58D0-BAEE-46D5-AC31-EFA9309F5FE8}"/>
          </ac:grpSpMkLst>
        </pc:grpChg>
        <pc:grpChg chg="mod">
          <ac:chgData name="Giovanni Micale" userId="900158ef-c1d8-4586-af5f-2505ea1d587c" providerId="ADAL" clId="{BF1689D8-E75B-4992-8C6A-DB93CFBA214C}" dt="2021-09-19T13:42:54.178" v="9801"/>
          <ac:grpSpMkLst>
            <pc:docMk/>
            <pc:sldMk cId="2385706387" sldId="306"/>
            <ac:grpSpMk id="28" creationId="{3D0260E8-7E5E-434B-92BF-7EF1E5D852E8}"/>
          </ac:grpSpMkLst>
        </pc:grpChg>
        <pc:grpChg chg="mod">
          <ac:chgData name="Giovanni Micale" userId="900158ef-c1d8-4586-af5f-2505ea1d587c" providerId="ADAL" clId="{BF1689D8-E75B-4992-8C6A-DB93CFBA214C}" dt="2021-09-19T13:42:54.178" v="9801"/>
          <ac:grpSpMkLst>
            <pc:docMk/>
            <pc:sldMk cId="2385706387" sldId="306"/>
            <ac:grpSpMk id="29" creationId="{4F6620FA-0D05-42A1-9D1A-4B6F6D7453B1}"/>
          </ac:grpSpMkLst>
        </pc:grpChg>
        <pc:grpChg chg="add mod">
          <ac:chgData name="Giovanni Micale" userId="900158ef-c1d8-4586-af5f-2505ea1d587c" providerId="ADAL" clId="{BF1689D8-E75B-4992-8C6A-DB93CFBA214C}" dt="2021-09-19T13:43:42.161" v="9809" actId="1076"/>
          <ac:grpSpMkLst>
            <pc:docMk/>
            <pc:sldMk cId="2385706387" sldId="306"/>
            <ac:grpSpMk id="41" creationId="{90DEA8FF-E32D-40D6-92B7-8438DFA834F0}"/>
          </ac:grpSpMkLst>
        </pc:grpChg>
        <pc:grpChg chg="add mod">
          <ac:chgData name="Giovanni Micale" userId="900158ef-c1d8-4586-af5f-2505ea1d587c" providerId="ADAL" clId="{BF1689D8-E75B-4992-8C6A-DB93CFBA214C}" dt="2021-09-19T13:43:42.161" v="9809" actId="1076"/>
          <ac:grpSpMkLst>
            <pc:docMk/>
            <pc:sldMk cId="2385706387" sldId="306"/>
            <ac:grpSpMk id="44" creationId="{36BF70F6-0627-4E07-86F2-BD64C7AE7574}"/>
          </ac:grpSpMkLst>
        </pc:grpChg>
        <pc:cxnChg chg="add mod">
          <ac:chgData name="Giovanni Micale" userId="900158ef-c1d8-4586-af5f-2505ea1d587c" providerId="ADAL" clId="{BF1689D8-E75B-4992-8C6A-DB93CFBA214C}" dt="2021-09-19T13:43:42.161" v="9809" actId="1076"/>
          <ac:cxnSpMkLst>
            <pc:docMk/>
            <pc:sldMk cId="2385706387" sldId="306"/>
            <ac:cxnSpMk id="4" creationId="{E0AF5990-6BF0-4A62-9624-6F92A71365BE}"/>
          </ac:cxnSpMkLst>
        </pc:cxnChg>
        <pc:cxnChg chg="add mod">
          <ac:chgData name="Giovanni Micale" userId="900158ef-c1d8-4586-af5f-2505ea1d587c" providerId="ADAL" clId="{BF1689D8-E75B-4992-8C6A-DB93CFBA214C}" dt="2021-09-19T13:43:42.161" v="9809" actId="1076"/>
          <ac:cxnSpMkLst>
            <pc:docMk/>
            <pc:sldMk cId="2385706387" sldId="306"/>
            <ac:cxnSpMk id="10" creationId="{D18A3231-D57C-414F-B111-3F2495167628}"/>
          </ac:cxnSpMkLst>
        </pc:cxnChg>
        <pc:cxnChg chg="add mod">
          <ac:chgData name="Giovanni Micale" userId="900158ef-c1d8-4586-af5f-2505ea1d587c" providerId="ADAL" clId="{BF1689D8-E75B-4992-8C6A-DB93CFBA214C}" dt="2021-09-19T13:43:42.161" v="9809" actId="1076"/>
          <ac:cxnSpMkLst>
            <pc:docMk/>
            <pc:sldMk cId="2385706387" sldId="306"/>
            <ac:cxnSpMk id="11" creationId="{AE8C8260-0987-4075-A619-DE471808B523}"/>
          </ac:cxnSpMkLst>
        </pc:cxnChg>
        <pc:cxnChg chg="add mod">
          <ac:chgData name="Giovanni Micale" userId="900158ef-c1d8-4586-af5f-2505ea1d587c" providerId="ADAL" clId="{BF1689D8-E75B-4992-8C6A-DB93CFBA214C}" dt="2021-09-19T13:43:42.161" v="9809" actId="1076"/>
          <ac:cxnSpMkLst>
            <pc:docMk/>
            <pc:sldMk cId="2385706387" sldId="306"/>
            <ac:cxnSpMk id="13" creationId="{14E9F607-2228-485C-B5B2-59863EF0580E}"/>
          </ac:cxnSpMkLst>
        </pc:cxnChg>
        <pc:cxnChg chg="mod">
          <ac:chgData name="Giovanni Micale" userId="900158ef-c1d8-4586-af5f-2505ea1d587c" providerId="ADAL" clId="{BF1689D8-E75B-4992-8C6A-DB93CFBA214C}" dt="2021-09-19T13:42:54.178" v="9801"/>
          <ac:cxnSpMkLst>
            <pc:docMk/>
            <pc:sldMk cId="2385706387" sldId="306"/>
            <ac:cxnSpMk id="18" creationId="{61C3691E-8F99-4E04-BC14-9642A2E30959}"/>
          </ac:cxnSpMkLst>
        </pc:cxnChg>
        <pc:cxnChg chg="mod">
          <ac:chgData name="Giovanni Micale" userId="900158ef-c1d8-4586-af5f-2505ea1d587c" providerId="ADAL" clId="{BF1689D8-E75B-4992-8C6A-DB93CFBA214C}" dt="2021-09-19T13:42:54.178" v="9801"/>
          <ac:cxnSpMkLst>
            <pc:docMk/>
            <pc:sldMk cId="2385706387" sldId="306"/>
            <ac:cxnSpMk id="19" creationId="{033FC71D-A0D1-49D8-AFFA-98284A450026}"/>
          </ac:cxnSpMkLst>
        </pc:cxnChg>
        <pc:cxnChg chg="mod">
          <ac:chgData name="Giovanni Micale" userId="900158ef-c1d8-4586-af5f-2505ea1d587c" providerId="ADAL" clId="{BF1689D8-E75B-4992-8C6A-DB93CFBA214C}" dt="2021-09-19T13:42:54.178" v="9801"/>
          <ac:cxnSpMkLst>
            <pc:docMk/>
            <pc:sldMk cId="2385706387" sldId="306"/>
            <ac:cxnSpMk id="20" creationId="{DFD3096F-4CCC-416B-936A-975DCD1F8D54}"/>
          </ac:cxnSpMkLst>
        </pc:cxnChg>
        <pc:cxnChg chg="mod">
          <ac:chgData name="Giovanni Micale" userId="900158ef-c1d8-4586-af5f-2505ea1d587c" providerId="ADAL" clId="{BF1689D8-E75B-4992-8C6A-DB93CFBA214C}" dt="2021-09-19T13:42:54.178" v="9801"/>
          <ac:cxnSpMkLst>
            <pc:docMk/>
            <pc:sldMk cId="2385706387" sldId="306"/>
            <ac:cxnSpMk id="21" creationId="{398EFB87-2AC9-49F3-9AF6-64EE1818C8B8}"/>
          </ac:cxnSpMkLst>
        </pc:cxnChg>
        <pc:cxnChg chg="mod">
          <ac:chgData name="Giovanni Micale" userId="900158ef-c1d8-4586-af5f-2505ea1d587c" providerId="ADAL" clId="{BF1689D8-E75B-4992-8C6A-DB93CFBA214C}" dt="2021-09-19T13:42:54.178" v="9801"/>
          <ac:cxnSpMkLst>
            <pc:docMk/>
            <pc:sldMk cId="2385706387" sldId="306"/>
            <ac:cxnSpMk id="25" creationId="{EA261758-8500-4AA4-A3CB-3CFE3D6BFD9F}"/>
          </ac:cxnSpMkLst>
        </pc:cxnChg>
        <pc:cxnChg chg="mod">
          <ac:chgData name="Giovanni Micale" userId="900158ef-c1d8-4586-af5f-2505ea1d587c" providerId="ADAL" clId="{BF1689D8-E75B-4992-8C6A-DB93CFBA214C}" dt="2021-09-19T13:42:54.178" v="9801"/>
          <ac:cxnSpMkLst>
            <pc:docMk/>
            <pc:sldMk cId="2385706387" sldId="306"/>
            <ac:cxnSpMk id="26" creationId="{FA8A269E-48CF-4366-A62B-A0E005EA2AE5}"/>
          </ac:cxnSpMkLst>
        </pc:cxnChg>
        <pc:cxnChg chg="mod">
          <ac:chgData name="Giovanni Micale" userId="900158ef-c1d8-4586-af5f-2505ea1d587c" providerId="ADAL" clId="{BF1689D8-E75B-4992-8C6A-DB93CFBA214C}" dt="2021-09-19T13:42:54.178" v="9801"/>
          <ac:cxnSpMkLst>
            <pc:docMk/>
            <pc:sldMk cId="2385706387" sldId="306"/>
            <ac:cxnSpMk id="27" creationId="{FDA3C037-79EB-4C2C-AD3C-5B262FEEF857}"/>
          </ac:cxnSpMkLst>
        </pc:cxnChg>
        <pc:cxnChg chg="mod">
          <ac:chgData name="Giovanni Micale" userId="900158ef-c1d8-4586-af5f-2505ea1d587c" providerId="ADAL" clId="{BF1689D8-E75B-4992-8C6A-DB93CFBA214C}" dt="2021-09-19T13:42:54.178" v="9801"/>
          <ac:cxnSpMkLst>
            <pc:docMk/>
            <pc:sldMk cId="2385706387" sldId="306"/>
            <ac:cxnSpMk id="31" creationId="{F6EEB777-673B-4A9D-9A33-026210E49F8E}"/>
          </ac:cxnSpMkLst>
        </pc:cxnChg>
      </pc:sldChg>
      <pc:sldChg chg="del">
        <pc:chgData name="Giovanni Micale" userId="900158ef-c1d8-4586-af5f-2505ea1d587c" providerId="ADAL" clId="{BF1689D8-E75B-4992-8C6A-DB93CFBA214C}" dt="2021-09-19T09:14:39.944" v="65" actId="47"/>
        <pc:sldMkLst>
          <pc:docMk/>
          <pc:sldMk cId="2715665332" sldId="306"/>
        </pc:sldMkLst>
      </pc:sldChg>
      <pc:sldChg chg="del">
        <pc:chgData name="Giovanni Micale" userId="900158ef-c1d8-4586-af5f-2505ea1d587c" providerId="ADAL" clId="{BF1689D8-E75B-4992-8C6A-DB93CFBA214C}" dt="2021-09-19T09:14:39.944" v="65" actId="47"/>
        <pc:sldMkLst>
          <pc:docMk/>
          <pc:sldMk cId="980136042" sldId="307"/>
        </pc:sldMkLst>
      </pc:sldChg>
      <pc:sldChg chg="addSp delSp modSp new mod modAnim">
        <pc:chgData name="Giovanni Micale" userId="900158ef-c1d8-4586-af5f-2505ea1d587c" providerId="ADAL" clId="{BF1689D8-E75B-4992-8C6A-DB93CFBA214C}" dt="2021-09-19T13:45:33.367" v="9854"/>
        <pc:sldMkLst>
          <pc:docMk/>
          <pc:sldMk cId="2163766992" sldId="307"/>
        </pc:sldMkLst>
        <pc:spChg chg="mod">
          <ac:chgData name="Giovanni Micale" userId="900158ef-c1d8-4586-af5f-2505ea1d587c" providerId="ADAL" clId="{BF1689D8-E75B-4992-8C6A-DB93CFBA214C}" dt="2021-09-19T13:45:05.097" v="9850" actId="20577"/>
          <ac:spMkLst>
            <pc:docMk/>
            <pc:sldMk cId="2163766992" sldId="307"/>
            <ac:spMk id="2" creationId="{537F6DD4-2B08-42C6-B6D3-FE93A6591DFB}"/>
          </ac:spMkLst>
        </pc:spChg>
        <pc:spChg chg="del">
          <ac:chgData name="Giovanni Micale" userId="900158ef-c1d8-4586-af5f-2505ea1d587c" providerId="ADAL" clId="{BF1689D8-E75B-4992-8C6A-DB93CFBA214C}" dt="2021-09-19T13:45:14.496" v="9851" actId="478"/>
          <ac:spMkLst>
            <pc:docMk/>
            <pc:sldMk cId="2163766992" sldId="307"/>
            <ac:spMk id="3" creationId="{A6E2131F-7833-40B3-AD74-566FB68704A5}"/>
          </ac:spMkLst>
        </pc:spChg>
        <pc:spChg chg="mod">
          <ac:chgData name="Giovanni Micale" userId="900158ef-c1d8-4586-af5f-2505ea1d587c" providerId="ADAL" clId="{BF1689D8-E75B-4992-8C6A-DB93CFBA214C}" dt="2021-09-19T13:45:15.303" v="9852"/>
          <ac:spMkLst>
            <pc:docMk/>
            <pc:sldMk cId="2163766992" sldId="307"/>
            <ac:spMk id="5" creationId="{9D300D7B-F54F-4C32-8F36-FAD75C6B769D}"/>
          </ac:spMkLst>
        </pc:spChg>
        <pc:spChg chg="mod">
          <ac:chgData name="Giovanni Micale" userId="900158ef-c1d8-4586-af5f-2505ea1d587c" providerId="ADAL" clId="{BF1689D8-E75B-4992-8C6A-DB93CFBA214C}" dt="2021-09-19T13:45:15.303" v="9852"/>
          <ac:spMkLst>
            <pc:docMk/>
            <pc:sldMk cId="2163766992" sldId="307"/>
            <ac:spMk id="6" creationId="{67019EC8-634C-4A1E-A6DB-D1D597B1EC7C}"/>
          </ac:spMkLst>
        </pc:spChg>
        <pc:spChg chg="mod">
          <ac:chgData name="Giovanni Micale" userId="900158ef-c1d8-4586-af5f-2505ea1d587c" providerId="ADAL" clId="{BF1689D8-E75B-4992-8C6A-DB93CFBA214C}" dt="2021-09-19T13:45:15.303" v="9852"/>
          <ac:spMkLst>
            <pc:docMk/>
            <pc:sldMk cId="2163766992" sldId="307"/>
            <ac:spMk id="7" creationId="{E09DDF13-F9C5-4E5D-B5DB-70CF31D2FC41}"/>
          </ac:spMkLst>
        </pc:spChg>
        <pc:spChg chg="mod">
          <ac:chgData name="Giovanni Micale" userId="900158ef-c1d8-4586-af5f-2505ea1d587c" providerId="ADAL" clId="{BF1689D8-E75B-4992-8C6A-DB93CFBA214C}" dt="2021-09-19T13:45:15.303" v="9852"/>
          <ac:spMkLst>
            <pc:docMk/>
            <pc:sldMk cId="2163766992" sldId="307"/>
            <ac:spMk id="8" creationId="{5862F92A-9760-4111-AF2A-296F209724A1}"/>
          </ac:spMkLst>
        </pc:spChg>
        <pc:spChg chg="mod">
          <ac:chgData name="Giovanni Micale" userId="900158ef-c1d8-4586-af5f-2505ea1d587c" providerId="ADAL" clId="{BF1689D8-E75B-4992-8C6A-DB93CFBA214C}" dt="2021-09-19T13:45:15.303" v="9852"/>
          <ac:spMkLst>
            <pc:docMk/>
            <pc:sldMk cId="2163766992" sldId="307"/>
            <ac:spMk id="9" creationId="{2AB77C7A-AB54-4988-90C7-DDB697CE3E9D}"/>
          </ac:spMkLst>
        </pc:spChg>
        <pc:spChg chg="mod">
          <ac:chgData name="Giovanni Micale" userId="900158ef-c1d8-4586-af5f-2505ea1d587c" providerId="ADAL" clId="{BF1689D8-E75B-4992-8C6A-DB93CFBA214C}" dt="2021-09-19T13:45:15.303" v="9852"/>
          <ac:spMkLst>
            <pc:docMk/>
            <pc:sldMk cId="2163766992" sldId="307"/>
            <ac:spMk id="10" creationId="{41571BF9-1734-4794-B148-EDEE99984D1B}"/>
          </ac:spMkLst>
        </pc:spChg>
        <pc:spChg chg="mod">
          <ac:chgData name="Giovanni Micale" userId="900158ef-c1d8-4586-af5f-2505ea1d587c" providerId="ADAL" clId="{BF1689D8-E75B-4992-8C6A-DB93CFBA214C}" dt="2021-09-19T13:45:15.303" v="9852"/>
          <ac:spMkLst>
            <pc:docMk/>
            <pc:sldMk cId="2163766992" sldId="307"/>
            <ac:spMk id="11" creationId="{D23C3338-076E-4D9E-94DF-BCF2E6A92B50}"/>
          </ac:spMkLst>
        </pc:spChg>
        <pc:spChg chg="mod">
          <ac:chgData name="Giovanni Micale" userId="900158ef-c1d8-4586-af5f-2505ea1d587c" providerId="ADAL" clId="{BF1689D8-E75B-4992-8C6A-DB93CFBA214C}" dt="2021-09-19T13:45:15.303" v="9852"/>
          <ac:spMkLst>
            <pc:docMk/>
            <pc:sldMk cId="2163766992" sldId="307"/>
            <ac:spMk id="12" creationId="{C8E3A3A2-C66F-486E-92D5-BB35C76841BA}"/>
          </ac:spMkLst>
        </pc:spChg>
        <pc:spChg chg="mod">
          <ac:chgData name="Giovanni Micale" userId="900158ef-c1d8-4586-af5f-2505ea1d587c" providerId="ADAL" clId="{BF1689D8-E75B-4992-8C6A-DB93CFBA214C}" dt="2021-09-19T13:45:15.303" v="9852"/>
          <ac:spMkLst>
            <pc:docMk/>
            <pc:sldMk cId="2163766992" sldId="307"/>
            <ac:spMk id="13" creationId="{B65896E4-253E-46D7-A668-FBEE96F822C9}"/>
          </ac:spMkLst>
        </pc:spChg>
        <pc:spChg chg="mod">
          <ac:chgData name="Giovanni Micale" userId="900158ef-c1d8-4586-af5f-2505ea1d587c" providerId="ADAL" clId="{BF1689D8-E75B-4992-8C6A-DB93CFBA214C}" dt="2021-09-19T13:45:15.303" v="9852"/>
          <ac:spMkLst>
            <pc:docMk/>
            <pc:sldMk cId="2163766992" sldId="307"/>
            <ac:spMk id="14" creationId="{4817D010-9B64-4C44-A2A2-A571D31F85F6}"/>
          </ac:spMkLst>
        </pc:spChg>
        <pc:spChg chg="mod">
          <ac:chgData name="Giovanni Micale" userId="900158ef-c1d8-4586-af5f-2505ea1d587c" providerId="ADAL" clId="{BF1689D8-E75B-4992-8C6A-DB93CFBA214C}" dt="2021-09-19T13:45:15.303" v="9852"/>
          <ac:spMkLst>
            <pc:docMk/>
            <pc:sldMk cId="2163766992" sldId="307"/>
            <ac:spMk id="15" creationId="{805DDE6E-30DA-47DA-886C-0921547FDDE1}"/>
          </ac:spMkLst>
        </pc:spChg>
        <pc:spChg chg="mod">
          <ac:chgData name="Giovanni Micale" userId="900158ef-c1d8-4586-af5f-2505ea1d587c" providerId="ADAL" clId="{BF1689D8-E75B-4992-8C6A-DB93CFBA214C}" dt="2021-09-19T13:45:15.303" v="9852"/>
          <ac:spMkLst>
            <pc:docMk/>
            <pc:sldMk cId="2163766992" sldId="307"/>
            <ac:spMk id="16" creationId="{77733BF9-F5A8-4453-ADFA-118ADDE4B89D}"/>
          </ac:spMkLst>
        </pc:spChg>
        <pc:spChg chg="mod">
          <ac:chgData name="Giovanni Micale" userId="900158ef-c1d8-4586-af5f-2505ea1d587c" providerId="ADAL" clId="{BF1689D8-E75B-4992-8C6A-DB93CFBA214C}" dt="2021-09-19T13:45:15.303" v="9852"/>
          <ac:spMkLst>
            <pc:docMk/>
            <pc:sldMk cId="2163766992" sldId="307"/>
            <ac:spMk id="17" creationId="{641F388B-9E70-4B23-8E0E-DEE734CA6FE1}"/>
          </ac:spMkLst>
        </pc:spChg>
        <pc:spChg chg="mod">
          <ac:chgData name="Giovanni Micale" userId="900158ef-c1d8-4586-af5f-2505ea1d587c" providerId="ADAL" clId="{BF1689D8-E75B-4992-8C6A-DB93CFBA214C}" dt="2021-09-19T13:45:15.303" v="9852"/>
          <ac:spMkLst>
            <pc:docMk/>
            <pc:sldMk cId="2163766992" sldId="307"/>
            <ac:spMk id="18" creationId="{1E9945C7-BEFB-4D37-A895-890E838EBAD1}"/>
          </ac:spMkLst>
        </pc:spChg>
        <pc:spChg chg="mod">
          <ac:chgData name="Giovanni Micale" userId="900158ef-c1d8-4586-af5f-2505ea1d587c" providerId="ADAL" clId="{BF1689D8-E75B-4992-8C6A-DB93CFBA214C}" dt="2021-09-19T13:45:15.303" v="9852"/>
          <ac:spMkLst>
            <pc:docMk/>
            <pc:sldMk cId="2163766992" sldId="307"/>
            <ac:spMk id="19" creationId="{6C3CB62D-A15E-4EBF-97FE-D8A71A1C8674}"/>
          </ac:spMkLst>
        </pc:spChg>
        <pc:spChg chg="add mod">
          <ac:chgData name="Giovanni Micale" userId="900158ef-c1d8-4586-af5f-2505ea1d587c" providerId="ADAL" clId="{BF1689D8-E75B-4992-8C6A-DB93CFBA214C}" dt="2021-09-19T13:45:19.152" v="9853" actId="1076"/>
          <ac:spMkLst>
            <pc:docMk/>
            <pc:sldMk cId="2163766992" sldId="307"/>
            <ac:spMk id="20" creationId="{E8BEBC6A-1111-4EB3-938F-FB7420C14CA6}"/>
          </ac:spMkLst>
        </pc:spChg>
        <pc:grpChg chg="add mod">
          <ac:chgData name="Giovanni Micale" userId="900158ef-c1d8-4586-af5f-2505ea1d587c" providerId="ADAL" clId="{BF1689D8-E75B-4992-8C6A-DB93CFBA214C}" dt="2021-09-19T13:45:19.152" v="9853" actId="1076"/>
          <ac:grpSpMkLst>
            <pc:docMk/>
            <pc:sldMk cId="2163766992" sldId="307"/>
            <ac:grpSpMk id="4" creationId="{BCB442BF-850C-4B89-ABBF-B264DB953C3F}"/>
          </ac:grpSpMkLst>
        </pc:grpChg>
      </pc:sldChg>
      <pc:sldChg chg="del">
        <pc:chgData name="Giovanni Micale" userId="900158ef-c1d8-4586-af5f-2505ea1d587c" providerId="ADAL" clId="{BF1689D8-E75B-4992-8C6A-DB93CFBA214C}" dt="2021-09-19T09:14:39.944" v="65" actId="47"/>
        <pc:sldMkLst>
          <pc:docMk/>
          <pc:sldMk cId="761753030" sldId="308"/>
        </pc:sldMkLst>
      </pc:sldChg>
      <pc:sldChg chg="addSp delSp modSp new mod">
        <pc:chgData name="Giovanni Micale" userId="900158ef-c1d8-4586-af5f-2505ea1d587c" providerId="ADAL" clId="{BF1689D8-E75B-4992-8C6A-DB93CFBA214C}" dt="2021-09-19T13:58:44.230" v="10181" actId="1076"/>
        <pc:sldMkLst>
          <pc:docMk/>
          <pc:sldMk cId="4100684891" sldId="308"/>
        </pc:sldMkLst>
        <pc:spChg chg="mod">
          <ac:chgData name="Giovanni Micale" userId="900158ef-c1d8-4586-af5f-2505ea1d587c" providerId="ADAL" clId="{BF1689D8-E75B-4992-8C6A-DB93CFBA214C}" dt="2021-09-19T13:56:22.079" v="10161" actId="20577"/>
          <ac:spMkLst>
            <pc:docMk/>
            <pc:sldMk cId="4100684891" sldId="308"/>
            <ac:spMk id="2" creationId="{7A9CE1FA-66DA-4A53-8C7D-26503903F897}"/>
          </ac:spMkLst>
        </pc:spChg>
        <pc:spChg chg="del">
          <ac:chgData name="Giovanni Micale" userId="900158ef-c1d8-4586-af5f-2505ea1d587c" providerId="ADAL" clId="{BF1689D8-E75B-4992-8C6A-DB93CFBA214C}" dt="2021-09-19T13:56:52.918" v="10162" actId="478"/>
          <ac:spMkLst>
            <pc:docMk/>
            <pc:sldMk cId="4100684891" sldId="308"/>
            <ac:spMk id="3" creationId="{5C71C6BB-05CD-44C7-B27D-1A71771613F1}"/>
          </ac:spMkLst>
        </pc:spChg>
        <pc:spChg chg="add mod">
          <ac:chgData name="Giovanni Micale" userId="900158ef-c1d8-4586-af5f-2505ea1d587c" providerId="ADAL" clId="{BF1689D8-E75B-4992-8C6A-DB93CFBA214C}" dt="2021-09-19T13:57:27.454" v="10165" actId="164"/>
          <ac:spMkLst>
            <pc:docMk/>
            <pc:sldMk cId="4100684891" sldId="308"/>
            <ac:spMk id="4" creationId="{5212728E-7544-40E4-9E78-F91751405F61}"/>
          </ac:spMkLst>
        </pc:spChg>
        <pc:spChg chg="add mod">
          <ac:chgData name="Giovanni Micale" userId="900158ef-c1d8-4586-af5f-2505ea1d587c" providerId="ADAL" clId="{BF1689D8-E75B-4992-8C6A-DB93CFBA214C}" dt="2021-09-19T13:57:27.454" v="10165" actId="164"/>
          <ac:spMkLst>
            <pc:docMk/>
            <pc:sldMk cId="4100684891" sldId="308"/>
            <ac:spMk id="5" creationId="{E2670DF1-1599-4004-8E92-E70FEDE53B39}"/>
          </ac:spMkLst>
        </pc:spChg>
        <pc:spChg chg="add mod">
          <ac:chgData name="Giovanni Micale" userId="900158ef-c1d8-4586-af5f-2505ea1d587c" providerId="ADAL" clId="{BF1689D8-E75B-4992-8C6A-DB93CFBA214C}" dt="2021-09-19T13:57:27.454" v="10165" actId="164"/>
          <ac:spMkLst>
            <pc:docMk/>
            <pc:sldMk cId="4100684891" sldId="308"/>
            <ac:spMk id="6" creationId="{83C2B9E0-6911-4E78-838B-C592566E7526}"/>
          </ac:spMkLst>
        </pc:spChg>
        <pc:spChg chg="add mod">
          <ac:chgData name="Giovanni Micale" userId="900158ef-c1d8-4586-af5f-2505ea1d587c" providerId="ADAL" clId="{BF1689D8-E75B-4992-8C6A-DB93CFBA214C}" dt="2021-09-19T13:57:27.454" v="10165" actId="164"/>
          <ac:spMkLst>
            <pc:docMk/>
            <pc:sldMk cId="4100684891" sldId="308"/>
            <ac:spMk id="7" creationId="{01709CEF-D7C4-40C4-8566-FB7B545B5B68}"/>
          </ac:spMkLst>
        </pc:spChg>
        <pc:spChg chg="add mod">
          <ac:chgData name="Giovanni Micale" userId="900158ef-c1d8-4586-af5f-2505ea1d587c" providerId="ADAL" clId="{BF1689D8-E75B-4992-8C6A-DB93CFBA214C}" dt="2021-09-19T13:57:27.454" v="10165" actId="164"/>
          <ac:spMkLst>
            <pc:docMk/>
            <pc:sldMk cId="4100684891" sldId="308"/>
            <ac:spMk id="8" creationId="{3524A7D4-44D0-433B-8FC4-33A484DA7C94}"/>
          </ac:spMkLst>
        </pc:spChg>
        <pc:spChg chg="add mod">
          <ac:chgData name="Giovanni Micale" userId="900158ef-c1d8-4586-af5f-2505ea1d587c" providerId="ADAL" clId="{BF1689D8-E75B-4992-8C6A-DB93CFBA214C}" dt="2021-09-19T13:57:27.454" v="10165" actId="164"/>
          <ac:spMkLst>
            <pc:docMk/>
            <pc:sldMk cId="4100684891" sldId="308"/>
            <ac:spMk id="9" creationId="{71F0D504-8902-4BBB-B775-4D909B761667}"/>
          </ac:spMkLst>
        </pc:spChg>
        <pc:spChg chg="add mod">
          <ac:chgData name="Giovanni Micale" userId="900158ef-c1d8-4586-af5f-2505ea1d587c" providerId="ADAL" clId="{BF1689D8-E75B-4992-8C6A-DB93CFBA214C}" dt="2021-09-19T13:57:27.454" v="10165" actId="164"/>
          <ac:spMkLst>
            <pc:docMk/>
            <pc:sldMk cId="4100684891" sldId="308"/>
            <ac:spMk id="10" creationId="{8357B58F-EFAC-4B43-8426-B1B1AAEE9FC3}"/>
          </ac:spMkLst>
        </pc:spChg>
        <pc:spChg chg="add mod">
          <ac:chgData name="Giovanni Micale" userId="900158ef-c1d8-4586-af5f-2505ea1d587c" providerId="ADAL" clId="{BF1689D8-E75B-4992-8C6A-DB93CFBA214C}" dt="2021-09-19T13:57:27.454" v="10165" actId="164"/>
          <ac:spMkLst>
            <pc:docMk/>
            <pc:sldMk cId="4100684891" sldId="308"/>
            <ac:spMk id="11" creationId="{46EE97D1-83DF-4F1B-83B1-98DD0DB35090}"/>
          </ac:spMkLst>
        </pc:spChg>
        <pc:spChg chg="add mod">
          <ac:chgData name="Giovanni Micale" userId="900158ef-c1d8-4586-af5f-2505ea1d587c" providerId="ADAL" clId="{BF1689D8-E75B-4992-8C6A-DB93CFBA214C}" dt="2021-09-19T13:57:27.454" v="10165" actId="164"/>
          <ac:spMkLst>
            <pc:docMk/>
            <pc:sldMk cId="4100684891" sldId="308"/>
            <ac:spMk id="12" creationId="{A722C0D9-E5A4-4C71-AF1E-F7AF80690FEE}"/>
          </ac:spMkLst>
        </pc:spChg>
        <pc:spChg chg="add mod">
          <ac:chgData name="Giovanni Micale" userId="900158ef-c1d8-4586-af5f-2505ea1d587c" providerId="ADAL" clId="{BF1689D8-E75B-4992-8C6A-DB93CFBA214C}" dt="2021-09-19T13:57:27.454" v="10165" actId="164"/>
          <ac:spMkLst>
            <pc:docMk/>
            <pc:sldMk cId="4100684891" sldId="308"/>
            <ac:spMk id="13" creationId="{B9362E9A-4067-4168-950F-8C82A627C7E1}"/>
          </ac:spMkLst>
        </pc:spChg>
        <pc:spChg chg="add mod">
          <ac:chgData name="Giovanni Micale" userId="900158ef-c1d8-4586-af5f-2505ea1d587c" providerId="ADAL" clId="{BF1689D8-E75B-4992-8C6A-DB93CFBA214C}" dt="2021-09-19T13:57:27.454" v="10165" actId="164"/>
          <ac:spMkLst>
            <pc:docMk/>
            <pc:sldMk cId="4100684891" sldId="308"/>
            <ac:spMk id="14" creationId="{1FBF3F0C-5282-49DA-8DDA-E7594890EC93}"/>
          </ac:spMkLst>
        </pc:spChg>
        <pc:spChg chg="add mod">
          <ac:chgData name="Giovanni Micale" userId="900158ef-c1d8-4586-af5f-2505ea1d587c" providerId="ADAL" clId="{BF1689D8-E75B-4992-8C6A-DB93CFBA214C}" dt="2021-09-19T13:57:27.454" v="10165" actId="164"/>
          <ac:spMkLst>
            <pc:docMk/>
            <pc:sldMk cId="4100684891" sldId="308"/>
            <ac:spMk id="15" creationId="{6D740EF6-F002-4441-A18A-63A10A944616}"/>
          </ac:spMkLst>
        </pc:spChg>
        <pc:spChg chg="add mod">
          <ac:chgData name="Giovanni Micale" userId="900158ef-c1d8-4586-af5f-2505ea1d587c" providerId="ADAL" clId="{BF1689D8-E75B-4992-8C6A-DB93CFBA214C}" dt="2021-09-19T13:57:27.454" v="10165" actId="164"/>
          <ac:spMkLst>
            <pc:docMk/>
            <pc:sldMk cId="4100684891" sldId="308"/>
            <ac:spMk id="16" creationId="{8955AB4D-2B11-49B2-A0DB-2361FA283496}"/>
          </ac:spMkLst>
        </pc:spChg>
        <pc:spChg chg="add mod">
          <ac:chgData name="Giovanni Micale" userId="900158ef-c1d8-4586-af5f-2505ea1d587c" providerId="ADAL" clId="{BF1689D8-E75B-4992-8C6A-DB93CFBA214C}" dt="2021-09-19T13:57:52.710" v="10171" actId="1076"/>
          <ac:spMkLst>
            <pc:docMk/>
            <pc:sldMk cId="4100684891" sldId="308"/>
            <ac:spMk id="17" creationId="{2D6C2340-E59C-4E36-AA7D-7B14F1F4128B}"/>
          </ac:spMkLst>
        </pc:spChg>
        <pc:spChg chg="add mod">
          <ac:chgData name="Giovanni Micale" userId="900158ef-c1d8-4586-af5f-2505ea1d587c" providerId="ADAL" clId="{BF1689D8-E75B-4992-8C6A-DB93CFBA214C}" dt="2021-09-19T13:57:57.030" v="10172" actId="1076"/>
          <ac:spMkLst>
            <pc:docMk/>
            <pc:sldMk cId="4100684891" sldId="308"/>
            <ac:spMk id="18" creationId="{1BF8115F-B97C-4FF6-8FA0-850205339E02}"/>
          </ac:spMkLst>
        </pc:spChg>
        <pc:spChg chg="add mod">
          <ac:chgData name="Giovanni Micale" userId="900158ef-c1d8-4586-af5f-2505ea1d587c" providerId="ADAL" clId="{BF1689D8-E75B-4992-8C6A-DB93CFBA214C}" dt="2021-09-19T13:58:01.783" v="10173" actId="14100"/>
          <ac:spMkLst>
            <pc:docMk/>
            <pc:sldMk cId="4100684891" sldId="308"/>
            <ac:spMk id="19" creationId="{2BE79153-A440-4ABE-8F77-C5177D2DC041}"/>
          </ac:spMkLst>
        </pc:spChg>
        <pc:spChg chg="add mod">
          <ac:chgData name="Giovanni Micale" userId="900158ef-c1d8-4586-af5f-2505ea1d587c" providerId="ADAL" clId="{BF1689D8-E75B-4992-8C6A-DB93CFBA214C}" dt="2021-09-19T13:57:49.398" v="10170" actId="1076"/>
          <ac:spMkLst>
            <pc:docMk/>
            <pc:sldMk cId="4100684891" sldId="308"/>
            <ac:spMk id="20" creationId="{867CB6C7-0E0B-4D8C-B791-2AA223F853FC}"/>
          </ac:spMkLst>
        </pc:spChg>
        <pc:spChg chg="add mod">
          <ac:chgData name="Giovanni Micale" userId="900158ef-c1d8-4586-af5f-2505ea1d587c" providerId="ADAL" clId="{BF1689D8-E75B-4992-8C6A-DB93CFBA214C}" dt="2021-09-19T13:57:27.454" v="10165" actId="164"/>
          <ac:spMkLst>
            <pc:docMk/>
            <pc:sldMk cId="4100684891" sldId="308"/>
            <ac:spMk id="21" creationId="{D94A736E-5F3F-43A4-91E7-253119476E6E}"/>
          </ac:spMkLst>
        </pc:spChg>
        <pc:spChg chg="add mod">
          <ac:chgData name="Giovanni Micale" userId="900158ef-c1d8-4586-af5f-2505ea1d587c" providerId="ADAL" clId="{BF1689D8-E75B-4992-8C6A-DB93CFBA214C}" dt="2021-09-19T13:57:27.454" v="10165" actId="164"/>
          <ac:spMkLst>
            <pc:docMk/>
            <pc:sldMk cId="4100684891" sldId="308"/>
            <ac:spMk id="22" creationId="{A90496E8-4B1F-40A7-89BC-6F60F8FDB002}"/>
          </ac:spMkLst>
        </pc:spChg>
        <pc:spChg chg="add mod">
          <ac:chgData name="Giovanni Micale" userId="900158ef-c1d8-4586-af5f-2505ea1d587c" providerId="ADAL" clId="{BF1689D8-E75B-4992-8C6A-DB93CFBA214C}" dt="2021-09-19T13:57:27.454" v="10165" actId="164"/>
          <ac:spMkLst>
            <pc:docMk/>
            <pc:sldMk cId="4100684891" sldId="308"/>
            <ac:spMk id="23" creationId="{8383791B-7A3B-416F-81D9-5AEA8054CC2F}"/>
          </ac:spMkLst>
        </pc:spChg>
        <pc:spChg chg="add mod">
          <ac:chgData name="Giovanni Micale" userId="900158ef-c1d8-4586-af5f-2505ea1d587c" providerId="ADAL" clId="{BF1689D8-E75B-4992-8C6A-DB93CFBA214C}" dt="2021-09-19T13:57:27.454" v="10165" actId="164"/>
          <ac:spMkLst>
            <pc:docMk/>
            <pc:sldMk cId="4100684891" sldId="308"/>
            <ac:spMk id="24" creationId="{B2F9F692-345C-4CBB-AB90-97E9A31CDD59}"/>
          </ac:spMkLst>
        </pc:spChg>
        <pc:spChg chg="add mod">
          <ac:chgData name="Giovanni Micale" userId="900158ef-c1d8-4586-af5f-2505ea1d587c" providerId="ADAL" clId="{BF1689D8-E75B-4992-8C6A-DB93CFBA214C}" dt="2021-09-19T13:57:27.454" v="10165" actId="164"/>
          <ac:spMkLst>
            <pc:docMk/>
            <pc:sldMk cId="4100684891" sldId="308"/>
            <ac:spMk id="25" creationId="{0AC40CB4-3428-4A9F-A550-773E2490D707}"/>
          </ac:spMkLst>
        </pc:spChg>
        <pc:spChg chg="add mod">
          <ac:chgData name="Giovanni Micale" userId="900158ef-c1d8-4586-af5f-2505ea1d587c" providerId="ADAL" clId="{BF1689D8-E75B-4992-8C6A-DB93CFBA214C}" dt="2021-09-19T13:57:27.454" v="10165" actId="164"/>
          <ac:spMkLst>
            <pc:docMk/>
            <pc:sldMk cId="4100684891" sldId="308"/>
            <ac:spMk id="26" creationId="{0A1A3B30-6BD8-48F4-8C72-C03538A628DE}"/>
          </ac:spMkLst>
        </pc:spChg>
        <pc:spChg chg="add mod">
          <ac:chgData name="Giovanni Micale" userId="900158ef-c1d8-4586-af5f-2505ea1d587c" providerId="ADAL" clId="{BF1689D8-E75B-4992-8C6A-DB93CFBA214C}" dt="2021-09-19T13:57:27.454" v="10165" actId="164"/>
          <ac:spMkLst>
            <pc:docMk/>
            <pc:sldMk cId="4100684891" sldId="308"/>
            <ac:spMk id="27" creationId="{76B50205-1B5C-4F78-90DE-4A4061D89F7A}"/>
          </ac:spMkLst>
        </pc:spChg>
        <pc:spChg chg="add mod">
          <ac:chgData name="Giovanni Micale" userId="900158ef-c1d8-4586-af5f-2505ea1d587c" providerId="ADAL" clId="{BF1689D8-E75B-4992-8C6A-DB93CFBA214C}" dt="2021-09-19T13:57:27.454" v="10165" actId="164"/>
          <ac:spMkLst>
            <pc:docMk/>
            <pc:sldMk cId="4100684891" sldId="308"/>
            <ac:spMk id="28" creationId="{99085EA6-740B-4AD1-ADB5-9BDAD02EB7AB}"/>
          </ac:spMkLst>
        </pc:spChg>
        <pc:spChg chg="add mod">
          <ac:chgData name="Giovanni Micale" userId="900158ef-c1d8-4586-af5f-2505ea1d587c" providerId="ADAL" clId="{BF1689D8-E75B-4992-8C6A-DB93CFBA214C}" dt="2021-09-19T13:58:20.622" v="10176" actId="1076"/>
          <ac:spMkLst>
            <pc:docMk/>
            <pc:sldMk cId="4100684891" sldId="308"/>
            <ac:spMk id="29" creationId="{21AB0717-26D6-45BB-9AE1-4812D15466D6}"/>
          </ac:spMkLst>
        </pc:spChg>
        <pc:spChg chg="add mod">
          <ac:chgData name="Giovanni Micale" userId="900158ef-c1d8-4586-af5f-2505ea1d587c" providerId="ADAL" clId="{BF1689D8-E75B-4992-8C6A-DB93CFBA214C}" dt="2021-09-19T13:58:35.319" v="10179" actId="1076"/>
          <ac:spMkLst>
            <pc:docMk/>
            <pc:sldMk cId="4100684891" sldId="308"/>
            <ac:spMk id="30" creationId="{BEADA5B6-568C-4A6A-9BE1-59E15300F330}"/>
          </ac:spMkLst>
        </pc:spChg>
        <pc:spChg chg="add mod">
          <ac:chgData name="Giovanni Micale" userId="900158ef-c1d8-4586-af5f-2505ea1d587c" providerId="ADAL" clId="{BF1689D8-E75B-4992-8C6A-DB93CFBA214C}" dt="2021-09-19T13:58:39.086" v="10180" actId="1076"/>
          <ac:spMkLst>
            <pc:docMk/>
            <pc:sldMk cId="4100684891" sldId="308"/>
            <ac:spMk id="31" creationId="{C6A40960-1A65-460E-83F0-39C0D41F83F5}"/>
          </ac:spMkLst>
        </pc:spChg>
        <pc:spChg chg="add mod">
          <ac:chgData name="Giovanni Micale" userId="900158ef-c1d8-4586-af5f-2505ea1d587c" providerId="ADAL" clId="{BF1689D8-E75B-4992-8C6A-DB93CFBA214C}" dt="2021-09-19T13:58:26.472" v="10178" actId="207"/>
          <ac:spMkLst>
            <pc:docMk/>
            <pc:sldMk cId="4100684891" sldId="308"/>
            <ac:spMk id="32" creationId="{389D1395-8772-4777-BFD9-085DE89D98CE}"/>
          </ac:spMkLst>
        </pc:spChg>
        <pc:spChg chg="add mod">
          <ac:chgData name="Giovanni Micale" userId="900158ef-c1d8-4586-af5f-2505ea1d587c" providerId="ADAL" clId="{BF1689D8-E75B-4992-8C6A-DB93CFBA214C}" dt="2021-09-19T13:58:09.502" v="10174" actId="1076"/>
          <ac:spMkLst>
            <pc:docMk/>
            <pc:sldMk cId="4100684891" sldId="308"/>
            <ac:spMk id="33" creationId="{F9DC17E1-09F4-42D8-AB5F-9A53B734DBD2}"/>
          </ac:spMkLst>
        </pc:spChg>
        <pc:spChg chg="add mod">
          <ac:chgData name="Giovanni Micale" userId="900158ef-c1d8-4586-af5f-2505ea1d587c" providerId="ADAL" clId="{BF1689D8-E75B-4992-8C6A-DB93CFBA214C}" dt="2021-09-19T13:57:27.454" v="10165" actId="164"/>
          <ac:spMkLst>
            <pc:docMk/>
            <pc:sldMk cId="4100684891" sldId="308"/>
            <ac:spMk id="34" creationId="{5E65C484-C799-4F96-B608-D5724AD1EE1D}"/>
          </ac:spMkLst>
        </pc:spChg>
        <pc:spChg chg="add mod">
          <ac:chgData name="Giovanni Micale" userId="900158ef-c1d8-4586-af5f-2505ea1d587c" providerId="ADAL" clId="{BF1689D8-E75B-4992-8C6A-DB93CFBA214C}" dt="2021-09-19T13:57:27.454" v="10165" actId="164"/>
          <ac:spMkLst>
            <pc:docMk/>
            <pc:sldMk cId="4100684891" sldId="308"/>
            <ac:spMk id="35" creationId="{2BE4B057-807E-47A4-AA20-7518F57DA7C9}"/>
          </ac:spMkLst>
        </pc:spChg>
        <pc:spChg chg="add mod">
          <ac:chgData name="Giovanni Micale" userId="900158ef-c1d8-4586-af5f-2505ea1d587c" providerId="ADAL" clId="{BF1689D8-E75B-4992-8C6A-DB93CFBA214C}" dt="2021-09-19T13:57:27.454" v="10165" actId="164"/>
          <ac:spMkLst>
            <pc:docMk/>
            <pc:sldMk cId="4100684891" sldId="308"/>
            <ac:spMk id="36" creationId="{00576806-6BBB-4210-BDBA-4EC1A037D57C}"/>
          </ac:spMkLst>
        </pc:spChg>
        <pc:spChg chg="add mod">
          <ac:chgData name="Giovanni Micale" userId="900158ef-c1d8-4586-af5f-2505ea1d587c" providerId="ADAL" clId="{BF1689D8-E75B-4992-8C6A-DB93CFBA214C}" dt="2021-09-19T13:57:27.454" v="10165" actId="164"/>
          <ac:spMkLst>
            <pc:docMk/>
            <pc:sldMk cId="4100684891" sldId="308"/>
            <ac:spMk id="37" creationId="{CB7A4122-C237-41FD-ACB0-063756E238EA}"/>
          </ac:spMkLst>
        </pc:spChg>
        <pc:spChg chg="add mod">
          <ac:chgData name="Giovanni Micale" userId="900158ef-c1d8-4586-af5f-2505ea1d587c" providerId="ADAL" clId="{BF1689D8-E75B-4992-8C6A-DB93CFBA214C}" dt="2021-09-19T13:57:27.454" v="10165" actId="164"/>
          <ac:spMkLst>
            <pc:docMk/>
            <pc:sldMk cId="4100684891" sldId="308"/>
            <ac:spMk id="38" creationId="{1C738B4C-7793-48CD-A65C-C7B990343D54}"/>
          </ac:spMkLst>
        </pc:spChg>
        <pc:spChg chg="add mod">
          <ac:chgData name="Giovanni Micale" userId="900158ef-c1d8-4586-af5f-2505ea1d587c" providerId="ADAL" clId="{BF1689D8-E75B-4992-8C6A-DB93CFBA214C}" dt="2021-09-19T13:57:27.454" v="10165" actId="164"/>
          <ac:spMkLst>
            <pc:docMk/>
            <pc:sldMk cId="4100684891" sldId="308"/>
            <ac:spMk id="39" creationId="{65BCBD85-9DED-4224-812F-278BE130A5A0}"/>
          </ac:spMkLst>
        </pc:spChg>
        <pc:spChg chg="add mod">
          <ac:chgData name="Giovanni Micale" userId="900158ef-c1d8-4586-af5f-2505ea1d587c" providerId="ADAL" clId="{BF1689D8-E75B-4992-8C6A-DB93CFBA214C}" dt="2021-09-19T13:57:27.454" v="10165" actId="164"/>
          <ac:spMkLst>
            <pc:docMk/>
            <pc:sldMk cId="4100684891" sldId="308"/>
            <ac:spMk id="40" creationId="{70CE454C-9395-4456-9E65-E077C662FE62}"/>
          </ac:spMkLst>
        </pc:spChg>
        <pc:spChg chg="add mod">
          <ac:chgData name="Giovanni Micale" userId="900158ef-c1d8-4586-af5f-2505ea1d587c" providerId="ADAL" clId="{BF1689D8-E75B-4992-8C6A-DB93CFBA214C}" dt="2021-09-19T13:57:27.454" v="10165" actId="164"/>
          <ac:spMkLst>
            <pc:docMk/>
            <pc:sldMk cId="4100684891" sldId="308"/>
            <ac:spMk id="41" creationId="{1F47FA87-EB07-4E6F-9B5B-AE21BA733200}"/>
          </ac:spMkLst>
        </pc:spChg>
        <pc:spChg chg="add mod">
          <ac:chgData name="Giovanni Micale" userId="900158ef-c1d8-4586-af5f-2505ea1d587c" providerId="ADAL" clId="{BF1689D8-E75B-4992-8C6A-DB93CFBA214C}" dt="2021-09-19T13:57:27.454" v="10165" actId="164"/>
          <ac:spMkLst>
            <pc:docMk/>
            <pc:sldMk cId="4100684891" sldId="308"/>
            <ac:spMk id="42" creationId="{975B8E4F-F2ED-45DB-A2C7-6BA04B357538}"/>
          </ac:spMkLst>
        </pc:spChg>
        <pc:grpChg chg="add mod">
          <ac:chgData name="Giovanni Micale" userId="900158ef-c1d8-4586-af5f-2505ea1d587c" providerId="ADAL" clId="{BF1689D8-E75B-4992-8C6A-DB93CFBA214C}" dt="2021-09-19T13:58:44.230" v="10181" actId="1076"/>
          <ac:grpSpMkLst>
            <pc:docMk/>
            <pc:sldMk cId="4100684891" sldId="308"/>
            <ac:grpSpMk id="43" creationId="{94FB9C48-A866-45DF-AB0B-39669276AC62}"/>
          </ac:grpSpMkLst>
        </pc:grpChg>
      </pc:sldChg>
      <pc:sldChg chg="modSp new mod">
        <pc:chgData name="Giovanni Micale" userId="900158ef-c1d8-4586-af5f-2505ea1d587c" providerId="ADAL" clId="{BF1689D8-E75B-4992-8C6A-DB93CFBA214C}" dt="2021-09-21T10:38:35.045" v="17807" actId="403"/>
        <pc:sldMkLst>
          <pc:docMk/>
          <pc:sldMk cId="1144566061" sldId="309"/>
        </pc:sldMkLst>
        <pc:spChg chg="mod">
          <ac:chgData name="Giovanni Micale" userId="900158ef-c1d8-4586-af5f-2505ea1d587c" providerId="ADAL" clId="{BF1689D8-E75B-4992-8C6A-DB93CFBA214C}" dt="2021-09-19T13:49:17.216" v="9894" actId="20577"/>
          <ac:spMkLst>
            <pc:docMk/>
            <pc:sldMk cId="1144566061" sldId="309"/>
            <ac:spMk id="2" creationId="{06EED62E-DEF4-4A4E-809C-E5AA54FF8721}"/>
          </ac:spMkLst>
        </pc:spChg>
        <pc:spChg chg="mod">
          <ac:chgData name="Giovanni Micale" userId="900158ef-c1d8-4586-af5f-2505ea1d587c" providerId="ADAL" clId="{BF1689D8-E75B-4992-8C6A-DB93CFBA214C}" dt="2021-09-21T10:38:35.045" v="17807" actId="403"/>
          <ac:spMkLst>
            <pc:docMk/>
            <pc:sldMk cId="1144566061" sldId="309"/>
            <ac:spMk id="3" creationId="{050733E4-C665-471B-BD66-D37C3DE9EFAE}"/>
          </ac:spMkLst>
        </pc:spChg>
      </pc:sldChg>
      <pc:sldChg chg="del">
        <pc:chgData name="Giovanni Micale" userId="900158ef-c1d8-4586-af5f-2505ea1d587c" providerId="ADAL" clId="{BF1689D8-E75B-4992-8C6A-DB93CFBA214C}" dt="2021-09-19T09:14:39.944" v="65" actId="47"/>
        <pc:sldMkLst>
          <pc:docMk/>
          <pc:sldMk cId="4128886491" sldId="309"/>
        </pc:sldMkLst>
      </pc:sldChg>
      <pc:sldChg chg="addSp delSp modSp new mod">
        <pc:chgData name="Giovanni Micale" userId="900158ef-c1d8-4586-af5f-2505ea1d587c" providerId="ADAL" clId="{BF1689D8-E75B-4992-8C6A-DB93CFBA214C}" dt="2021-09-21T10:22:41.321" v="17718" actId="14100"/>
        <pc:sldMkLst>
          <pc:docMk/>
          <pc:sldMk cId="1131604811" sldId="310"/>
        </pc:sldMkLst>
        <pc:spChg chg="mod">
          <ac:chgData name="Giovanni Micale" userId="900158ef-c1d8-4586-af5f-2505ea1d587c" providerId="ADAL" clId="{BF1689D8-E75B-4992-8C6A-DB93CFBA214C}" dt="2021-09-19T13:59:17.918" v="10217" actId="20577"/>
          <ac:spMkLst>
            <pc:docMk/>
            <pc:sldMk cId="1131604811" sldId="310"/>
            <ac:spMk id="2" creationId="{BC795AEB-CBF6-46C1-8C65-791EE05D122C}"/>
          </ac:spMkLst>
        </pc:spChg>
        <pc:spChg chg="del">
          <ac:chgData name="Giovanni Micale" userId="900158ef-c1d8-4586-af5f-2505ea1d587c" providerId="ADAL" clId="{BF1689D8-E75B-4992-8C6A-DB93CFBA214C}" dt="2021-09-19T14:00:38.007" v="10267" actId="478"/>
          <ac:spMkLst>
            <pc:docMk/>
            <pc:sldMk cId="1131604811" sldId="310"/>
            <ac:spMk id="3" creationId="{0D86BA32-A96F-4B18-B821-20B1554D4595}"/>
          </ac:spMkLst>
        </pc:spChg>
        <pc:spChg chg="add mod">
          <ac:chgData name="Giovanni Micale" userId="900158ef-c1d8-4586-af5f-2505ea1d587c" providerId="ADAL" clId="{BF1689D8-E75B-4992-8C6A-DB93CFBA214C}" dt="2021-09-19T14:00:50.847" v="10271" actId="164"/>
          <ac:spMkLst>
            <pc:docMk/>
            <pc:sldMk cId="1131604811" sldId="310"/>
            <ac:spMk id="4" creationId="{FE73039B-E1AD-41B8-ABB4-3C1C871C0C30}"/>
          </ac:spMkLst>
        </pc:spChg>
        <pc:spChg chg="add mod">
          <ac:chgData name="Giovanni Micale" userId="900158ef-c1d8-4586-af5f-2505ea1d587c" providerId="ADAL" clId="{BF1689D8-E75B-4992-8C6A-DB93CFBA214C}" dt="2021-09-19T14:00:50.847" v="10271" actId="164"/>
          <ac:spMkLst>
            <pc:docMk/>
            <pc:sldMk cId="1131604811" sldId="310"/>
            <ac:spMk id="5" creationId="{54BF2304-E229-4799-92E3-75DCF1F1B4C3}"/>
          </ac:spMkLst>
        </pc:spChg>
        <pc:spChg chg="add mod">
          <ac:chgData name="Giovanni Micale" userId="900158ef-c1d8-4586-af5f-2505ea1d587c" providerId="ADAL" clId="{BF1689D8-E75B-4992-8C6A-DB93CFBA214C}" dt="2021-09-19T14:00:50.847" v="10271" actId="164"/>
          <ac:spMkLst>
            <pc:docMk/>
            <pc:sldMk cId="1131604811" sldId="310"/>
            <ac:spMk id="6" creationId="{ADA34CC9-DFAD-4752-8145-6B1A7B5FD301}"/>
          </ac:spMkLst>
        </pc:spChg>
        <pc:spChg chg="add mod">
          <ac:chgData name="Giovanni Micale" userId="900158ef-c1d8-4586-af5f-2505ea1d587c" providerId="ADAL" clId="{BF1689D8-E75B-4992-8C6A-DB93CFBA214C}" dt="2021-09-19T14:00:50.847" v="10271" actId="164"/>
          <ac:spMkLst>
            <pc:docMk/>
            <pc:sldMk cId="1131604811" sldId="310"/>
            <ac:spMk id="7" creationId="{4C3EE1A5-8F8F-403D-B185-3028B49C9EA7}"/>
          </ac:spMkLst>
        </pc:spChg>
        <pc:spChg chg="add mod">
          <ac:chgData name="Giovanni Micale" userId="900158ef-c1d8-4586-af5f-2505ea1d587c" providerId="ADAL" clId="{BF1689D8-E75B-4992-8C6A-DB93CFBA214C}" dt="2021-09-19T14:00:50.847" v="10271" actId="164"/>
          <ac:spMkLst>
            <pc:docMk/>
            <pc:sldMk cId="1131604811" sldId="310"/>
            <ac:spMk id="8" creationId="{1F185B1D-EEEF-4473-8E69-5D421F4E395D}"/>
          </ac:spMkLst>
        </pc:spChg>
        <pc:spChg chg="add mod">
          <ac:chgData name="Giovanni Micale" userId="900158ef-c1d8-4586-af5f-2505ea1d587c" providerId="ADAL" clId="{BF1689D8-E75B-4992-8C6A-DB93CFBA214C}" dt="2021-09-19T14:00:50.847" v="10271" actId="164"/>
          <ac:spMkLst>
            <pc:docMk/>
            <pc:sldMk cId="1131604811" sldId="310"/>
            <ac:spMk id="9" creationId="{594D5459-ECEF-439A-98AA-197342EFAEE0}"/>
          </ac:spMkLst>
        </pc:spChg>
        <pc:spChg chg="add mod">
          <ac:chgData name="Giovanni Micale" userId="900158ef-c1d8-4586-af5f-2505ea1d587c" providerId="ADAL" clId="{BF1689D8-E75B-4992-8C6A-DB93CFBA214C}" dt="2021-09-19T14:00:50.847" v="10271" actId="164"/>
          <ac:spMkLst>
            <pc:docMk/>
            <pc:sldMk cId="1131604811" sldId="310"/>
            <ac:spMk id="10" creationId="{06BD3D48-B65A-4DAC-BFC3-F60F517DB5A0}"/>
          </ac:spMkLst>
        </pc:spChg>
        <pc:spChg chg="add mod">
          <ac:chgData name="Giovanni Micale" userId="900158ef-c1d8-4586-af5f-2505ea1d587c" providerId="ADAL" clId="{BF1689D8-E75B-4992-8C6A-DB93CFBA214C}" dt="2021-09-19T14:00:50.847" v="10271" actId="164"/>
          <ac:spMkLst>
            <pc:docMk/>
            <pc:sldMk cId="1131604811" sldId="310"/>
            <ac:spMk id="11" creationId="{D64C0D34-882A-445C-BFA8-D3FA96583A34}"/>
          </ac:spMkLst>
        </pc:spChg>
        <pc:spChg chg="add mod">
          <ac:chgData name="Giovanni Micale" userId="900158ef-c1d8-4586-af5f-2505ea1d587c" providerId="ADAL" clId="{BF1689D8-E75B-4992-8C6A-DB93CFBA214C}" dt="2021-09-19T14:00:50.847" v="10271" actId="164"/>
          <ac:spMkLst>
            <pc:docMk/>
            <pc:sldMk cId="1131604811" sldId="310"/>
            <ac:spMk id="12" creationId="{2B576C0B-647E-4808-A231-B180849380D9}"/>
          </ac:spMkLst>
        </pc:spChg>
        <pc:spChg chg="add mod">
          <ac:chgData name="Giovanni Micale" userId="900158ef-c1d8-4586-af5f-2505ea1d587c" providerId="ADAL" clId="{BF1689D8-E75B-4992-8C6A-DB93CFBA214C}" dt="2021-09-19T14:02:56.054" v="10299" actId="1076"/>
          <ac:spMkLst>
            <pc:docMk/>
            <pc:sldMk cId="1131604811" sldId="310"/>
            <ac:spMk id="13" creationId="{FC8CD129-F205-463A-A5B5-31A1F1C66F45}"/>
          </ac:spMkLst>
        </pc:spChg>
        <pc:spChg chg="add mod">
          <ac:chgData name="Giovanni Micale" userId="900158ef-c1d8-4586-af5f-2505ea1d587c" providerId="ADAL" clId="{BF1689D8-E75B-4992-8C6A-DB93CFBA214C}" dt="2021-09-19T14:01:41.150" v="10283" actId="14100"/>
          <ac:spMkLst>
            <pc:docMk/>
            <pc:sldMk cId="1131604811" sldId="310"/>
            <ac:spMk id="14" creationId="{8CD21FE5-BEF7-4F2B-9049-B6E41DBB3F6B}"/>
          </ac:spMkLst>
        </pc:spChg>
        <pc:spChg chg="add mod">
          <ac:chgData name="Giovanni Micale" userId="900158ef-c1d8-4586-af5f-2505ea1d587c" providerId="ADAL" clId="{BF1689D8-E75B-4992-8C6A-DB93CFBA214C}" dt="2021-09-19T14:02:45.874" v="10298" actId="14100"/>
          <ac:spMkLst>
            <pc:docMk/>
            <pc:sldMk cId="1131604811" sldId="310"/>
            <ac:spMk id="15" creationId="{423FE550-B0B1-4D08-B608-08BD6476916B}"/>
          </ac:spMkLst>
        </pc:spChg>
        <pc:spChg chg="add mod">
          <ac:chgData name="Giovanni Micale" userId="900158ef-c1d8-4586-af5f-2505ea1d587c" providerId="ADAL" clId="{BF1689D8-E75B-4992-8C6A-DB93CFBA214C}" dt="2021-09-19T14:01:50.542" v="10285" actId="1076"/>
          <ac:spMkLst>
            <pc:docMk/>
            <pc:sldMk cId="1131604811" sldId="310"/>
            <ac:spMk id="16" creationId="{322228B6-8D0B-481F-932F-650995CB7753}"/>
          </ac:spMkLst>
        </pc:spChg>
        <pc:spChg chg="add mod">
          <ac:chgData name="Giovanni Micale" userId="900158ef-c1d8-4586-af5f-2505ea1d587c" providerId="ADAL" clId="{BF1689D8-E75B-4992-8C6A-DB93CFBA214C}" dt="2021-09-19T14:00:50.847" v="10271" actId="164"/>
          <ac:spMkLst>
            <pc:docMk/>
            <pc:sldMk cId="1131604811" sldId="310"/>
            <ac:spMk id="17" creationId="{8E40D241-AF89-48A3-80DF-D74E07663F37}"/>
          </ac:spMkLst>
        </pc:spChg>
        <pc:spChg chg="add mod">
          <ac:chgData name="Giovanni Micale" userId="900158ef-c1d8-4586-af5f-2505ea1d587c" providerId="ADAL" clId="{BF1689D8-E75B-4992-8C6A-DB93CFBA214C}" dt="2021-09-19T14:02:22.871" v="10293" actId="14100"/>
          <ac:spMkLst>
            <pc:docMk/>
            <pc:sldMk cId="1131604811" sldId="310"/>
            <ac:spMk id="18" creationId="{7C8451D9-319C-44FD-A3CA-74EAA6210DD5}"/>
          </ac:spMkLst>
        </pc:spChg>
        <pc:spChg chg="add mod">
          <ac:chgData name="Giovanni Micale" userId="900158ef-c1d8-4586-af5f-2505ea1d587c" providerId="ADAL" clId="{BF1689D8-E75B-4992-8C6A-DB93CFBA214C}" dt="2021-09-19T14:02:20.030" v="10292" actId="1076"/>
          <ac:spMkLst>
            <pc:docMk/>
            <pc:sldMk cId="1131604811" sldId="310"/>
            <ac:spMk id="19" creationId="{B195A11C-8FD4-4B25-B727-756C8B010B71}"/>
          </ac:spMkLst>
        </pc:spChg>
        <pc:spChg chg="add mod">
          <ac:chgData name="Giovanni Micale" userId="900158ef-c1d8-4586-af5f-2505ea1d587c" providerId="ADAL" clId="{BF1689D8-E75B-4992-8C6A-DB93CFBA214C}" dt="2021-09-19T14:00:50.847" v="10271" actId="164"/>
          <ac:spMkLst>
            <pc:docMk/>
            <pc:sldMk cId="1131604811" sldId="310"/>
            <ac:spMk id="20" creationId="{6A6F674D-2AA8-445A-B065-5F7D7C7A8EE4}"/>
          </ac:spMkLst>
        </pc:spChg>
        <pc:spChg chg="add mod">
          <ac:chgData name="Giovanni Micale" userId="900158ef-c1d8-4586-af5f-2505ea1d587c" providerId="ADAL" clId="{BF1689D8-E75B-4992-8C6A-DB93CFBA214C}" dt="2021-09-19T14:01:09.038" v="10276" actId="1076"/>
          <ac:spMkLst>
            <pc:docMk/>
            <pc:sldMk cId="1131604811" sldId="310"/>
            <ac:spMk id="21" creationId="{3FD973BD-BEB8-49FA-89DE-08C6E24AED8E}"/>
          </ac:spMkLst>
        </pc:spChg>
        <pc:spChg chg="add mod">
          <ac:chgData name="Giovanni Micale" userId="900158ef-c1d8-4586-af5f-2505ea1d587c" providerId="ADAL" clId="{BF1689D8-E75B-4992-8C6A-DB93CFBA214C}" dt="2021-09-19T14:02:28.061" v="10294" actId="1076"/>
          <ac:spMkLst>
            <pc:docMk/>
            <pc:sldMk cId="1131604811" sldId="310"/>
            <ac:spMk id="22" creationId="{808348FE-6DD5-4CC1-9559-E482987D763C}"/>
          </ac:spMkLst>
        </pc:spChg>
        <pc:spChg chg="add mod">
          <ac:chgData name="Giovanni Micale" userId="900158ef-c1d8-4586-af5f-2505ea1d587c" providerId="ADAL" clId="{BF1689D8-E75B-4992-8C6A-DB93CFBA214C}" dt="2021-09-19T14:02:36.054" v="10296" actId="1076"/>
          <ac:spMkLst>
            <pc:docMk/>
            <pc:sldMk cId="1131604811" sldId="310"/>
            <ac:spMk id="23" creationId="{83EEBF0C-535E-489B-A12F-D9E24F6F4C98}"/>
          </ac:spMkLst>
        </pc:spChg>
        <pc:spChg chg="add mod">
          <ac:chgData name="Giovanni Micale" userId="900158ef-c1d8-4586-af5f-2505ea1d587c" providerId="ADAL" clId="{BF1689D8-E75B-4992-8C6A-DB93CFBA214C}" dt="2021-09-21T10:22:41.321" v="17718" actId="14100"/>
          <ac:spMkLst>
            <pc:docMk/>
            <pc:sldMk cId="1131604811" sldId="310"/>
            <ac:spMk id="24" creationId="{F7ED8E88-35AB-496E-B606-53808DD9EF0D}"/>
          </ac:spMkLst>
        </pc:spChg>
        <pc:spChg chg="add mod">
          <ac:chgData name="Giovanni Micale" userId="900158ef-c1d8-4586-af5f-2505ea1d587c" providerId="ADAL" clId="{BF1689D8-E75B-4992-8C6A-DB93CFBA214C}" dt="2021-09-19T14:02:04.630" v="10288" actId="14100"/>
          <ac:spMkLst>
            <pc:docMk/>
            <pc:sldMk cId="1131604811" sldId="310"/>
            <ac:spMk id="25" creationId="{8B18650D-124D-409D-BD34-C4F4BDD59138}"/>
          </ac:spMkLst>
        </pc:spChg>
        <pc:grpChg chg="add mod">
          <ac:chgData name="Giovanni Micale" userId="900158ef-c1d8-4586-af5f-2505ea1d587c" providerId="ADAL" clId="{BF1689D8-E75B-4992-8C6A-DB93CFBA214C}" dt="2021-09-19T14:01:59.222" v="10287" actId="1076"/>
          <ac:grpSpMkLst>
            <pc:docMk/>
            <pc:sldMk cId="1131604811" sldId="310"/>
            <ac:grpSpMk id="26" creationId="{AAD5E048-282D-4014-A102-2278E82E617E}"/>
          </ac:grpSpMkLst>
        </pc:grpChg>
      </pc:sldChg>
      <pc:sldChg chg="del">
        <pc:chgData name="Giovanni Micale" userId="900158ef-c1d8-4586-af5f-2505ea1d587c" providerId="ADAL" clId="{BF1689D8-E75B-4992-8C6A-DB93CFBA214C}" dt="2021-09-19T09:14:39.944" v="65" actId="47"/>
        <pc:sldMkLst>
          <pc:docMk/>
          <pc:sldMk cId="1223754923" sldId="310"/>
        </pc:sldMkLst>
      </pc:sldChg>
      <pc:sldChg chg="del">
        <pc:chgData name="Giovanni Micale" userId="900158ef-c1d8-4586-af5f-2505ea1d587c" providerId="ADAL" clId="{BF1689D8-E75B-4992-8C6A-DB93CFBA214C}" dt="2021-09-19T09:14:39.944" v="65" actId="47"/>
        <pc:sldMkLst>
          <pc:docMk/>
          <pc:sldMk cId="3270869658" sldId="311"/>
        </pc:sldMkLst>
      </pc:sldChg>
      <pc:sldChg chg="modSp new mod">
        <pc:chgData name="Giovanni Micale" userId="900158ef-c1d8-4586-af5f-2505ea1d587c" providerId="ADAL" clId="{BF1689D8-E75B-4992-8C6A-DB93CFBA214C}" dt="2021-09-21T10:23:48.717" v="17776" actId="20577"/>
        <pc:sldMkLst>
          <pc:docMk/>
          <pc:sldMk cId="4035698477" sldId="311"/>
        </pc:sldMkLst>
        <pc:spChg chg="mod">
          <ac:chgData name="Giovanni Micale" userId="900158ef-c1d8-4586-af5f-2505ea1d587c" providerId="ADAL" clId="{BF1689D8-E75B-4992-8C6A-DB93CFBA214C}" dt="2021-09-19T14:22:19.065" v="10604" actId="20577"/>
          <ac:spMkLst>
            <pc:docMk/>
            <pc:sldMk cId="4035698477" sldId="311"/>
            <ac:spMk id="2" creationId="{4B0070A4-71AE-45E0-8B9C-0AFD5702C7B5}"/>
          </ac:spMkLst>
        </pc:spChg>
        <pc:spChg chg="mod">
          <ac:chgData name="Giovanni Micale" userId="900158ef-c1d8-4586-af5f-2505ea1d587c" providerId="ADAL" clId="{BF1689D8-E75B-4992-8C6A-DB93CFBA214C}" dt="2021-09-21T10:23:48.717" v="17776" actId="20577"/>
          <ac:spMkLst>
            <pc:docMk/>
            <pc:sldMk cId="4035698477" sldId="311"/>
            <ac:spMk id="3" creationId="{7214ABC1-44F6-4D10-8FA6-3FCE337951E4}"/>
          </ac:spMkLst>
        </pc:spChg>
      </pc:sldChg>
      <pc:sldChg chg="modSp new mod">
        <pc:chgData name="Giovanni Micale" userId="900158ef-c1d8-4586-af5f-2505ea1d587c" providerId="ADAL" clId="{BF1689D8-E75B-4992-8C6A-DB93CFBA214C}" dt="2021-09-21T10:24:45.593" v="17780" actId="20577"/>
        <pc:sldMkLst>
          <pc:docMk/>
          <pc:sldMk cId="1690364924" sldId="312"/>
        </pc:sldMkLst>
        <pc:spChg chg="mod">
          <ac:chgData name="Giovanni Micale" userId="900158ef-c1d8-4586-af5f-2505ea1d587c" providerId="ADAL" clId="{BF1689D8-E75B-4992-8C6A-DB93CFBA214C}" dt="2021-09-19T15:34:15.276" v="11277" actId="20577"/>
          <ac:spMkLst>
            <pc:docMk/>
            <pc:sldMk cId="1690364924" sldId="312"/>
            <ac:spMk id="2" creationId="{3D900C61-2F96-42BA-B612-8F83830324A4}"/>
          </ac:spMkLst>
        </pc:spChg>
        <pc:spChg chg="mod">
          <ac:chgData name="Giovanni Micale" userId="900158ef-c1d8-4586-af5f-2505ea1d587c" providerId="ADAL" clId="{BF1689D8-E75B-4992-8C6A-DB93CFBA214C}" dt="2021-09-21T10:24:45.593" v="17780" actId="20577"/>
          <ac:spMkLst>
            <pc:docMk/>
            <pc:sldMk cId="1690364924" sldId="312"/>
            <ac:spMk id="3" creationId="{E2B04367-5F17-4F4A-BAAD-240051ABC8EE}"/>
          </ac:spMkLst>
        </pc:spChg>
      </pc:sldChg>
      <pc:sldChg chg="del">
        <pc:chgData name="Giovanni Micale" userId="900158ef-c1d8-4586-af5f-2505ea1d587c" providerId="ADAL" clId="{BF1689D8-E75B-4992-8C6A-DB93CFBA214C}" dt="2021-09-19T09:14:39.944" v="65" actId="47"/>
        <pc:sldMkLst>
          <pc:docMk/>
          <pc:sldMk cId="2264866834" sldId="312"/>
        </pc:sldMkLst>
      </pc:sldChg>
      <pc:sldChg chg="del">
        <pc:chgData name="Giovanni Micale" userId="900158ef-c1d8-4586-af5f-2505ea1d587c" providerId="ADAL" clId="{BF1689D8-E75B-4992-8C6A-DB93CFBA214C}" dt="2021-09-19T09:14:39.944" v="65" actId="47"/>
        <pc:sldMkLst>
          <pc:docMk/>
          <pc:sldMk cId="2888685052" sldId="313"/>
        </pc:sldMkLst>
      </pc:sldChg>
      <pc:sldChg chg="modSp new mod">
        <pc:chgData name="Giovanni Micale" userId="900158ef-c1d8-4586-af5f-2505ea1d587c" providerId="ADAL" clId="{BF1689D8-E75B-4992-8C6A-DB93CFBA214C}" dt="2021-09-21T10:39:05.681" v="17809" actId="403"/>
        <pc:sldMkLst>
          <pc:docMk/>
          <pc:sldMk cId="3584024458" sldId="313"/>
        </pc:sldMkLst>
        <pc:spChg chg="mod">
          <ac:chgData name="Giovanni Micale" userId="900158ef-c1d8-4586-af5f-2505ea1d587c" providerId="ADAL" clId="{BF1689D8-E75B-4992-8C6A-DB93CFBA214C}" dt="2021-09-19T15:53:45.539" v="12281" actId="20577"/>
          <ac:spMkLst>
            <pc:docMk/>
            <pc:sldMk cId="3584024458" sldId="313"/>
            <ac:spMk id="2" creationId="{F0800088-0B0B-4E4A-98FD-950C0EA5E2ED}"/>
          </ac:spMkLst>
        </pc:spChg>
        <pc:spChg chg="mod">
          <ac:chgData name="Giovanni Micale" userId="900158ef-c1d8-4586-af5f-2505ea1d587c" providerId="ADAL" clId="{BF1689D8-E75B-4992-8C6A-DB93CFBA214C}" dt="2021-09-21T10:39:05.681" v="17809" actId="403"/>
          <ac:spMkLst>
            <pc:docMk/>
            <pc:sldMk cId="3584024458" sldId="313"/>
            <ac:spMk id="3" creationId="{EA05166B-8AC0-43C9-B9DC-5E4484AA7202}"/>
          </ac:spMkLst>
        </pc:spChg>
      </pc:sldChg>
      <pc:sldChg chg="modSp new mod">
        <pc:chgData name="Giovanni Micale" userId="900158ef-c1d8-4586-af5f-2505ea1d587c" providerId="ADAL" clId="{BF1689D8-E75B-4992-8C6A-DB93CFBA214C}" dt="2021-09-19T16:13:12.705" v="13774" actId="20577"/>
        <pc:sldMkLst>
          <pc:docMk/>
          <pc:sldMk cId="818760797" sldId="314"/>
        </pc:sldMkLst>
        <pc:spChg chg="mod">
          <ac:chgData name="Giovanni Micale" userId="900158ef-c1d8-4586-af5f-2505ea1d587c" providerId="ADAL" clId="{BF1689D8-E75B-4992-8C6A-DB93CFBA214C}" dt="2021-09-19T16:06:08.128" v="13010" actId="20577"/>
          <ac:spMkLst>
            <pc:docMk/>
            <pc:sldMk cId="818760797" sldId="314"/>
            <ac:spMk id="2" creationId="{F866E788-17C7-4E57-BDD5-6117B1B8EB4D}"/>
          </ac:spMkLst>
        </pc:spChg>
        <pc:spChg chg="mod">
          <ac:chgData name="Giovanni Micale" userId="900158ef-c1d8-4586-af5f-2505ea1d587c" providerId="ADAL" clId="{BF1689D8-E75B-4992-8C6A-DB93CFBA214C}" dt="2021-09-19T16:13:12.705" v="13774" actId="20577"/>
          <ac:spMkLst>
            <pc:docMk/>
            <pc:sldMk cId="818760797" sldId="314"/>
            <ac:spMk id="3" creationId="{6C18796C-0D52-4D46-9042-2EFCD5717CB6}"/>
          </ac:spMkLst>
        </pc:spChg>
      </pc:sldChg>
      <pc:sldChg chg="del">
        <pc:chgData name="Giovanni Micale" userId="900158ef-c1d8-4586-af5f-2505ea1d587c" providerId="ADAL" clId="{BF1689D8-E75B-4992-8C6A-DB93CFBA214C}" dt="2021-09-19T09:14:39.944" v="65" actId="47"/>
        <pc:sldMkLst>
          <pc:docMk/>
          <pc:sldMk cId="2725280622" sldId="314"/>
        </pc:sldMkLst>
      </pc:sldChg>
      <pc:sldChg chg="del">
        <pc:chgData name="Giovanni Micale" userId="900158ef-c1d8-4586-af5f-2505ea1d587c" providerId="ADAL" clId="{BF1689D8-E75B-4992-8C6A-DB93CFBA214C}" dt="2021-09-19T09:14:39.944" v="65" actId="47"/>
        <pc:sldMkLst>
          <pc:docMk/>
          <pc:sldMk cId="3905209972" sldId="315"/>
        </pc:sldMkLst>
      </pc:sldChg>
      <pc:sldChg chg="addSp modSp new mod">
        <pc:chgData name="Giovanni Micale" userId="900158ef-c1d8-4586-af5f-2505ea1d587c" providerId="ADAL" clId="{BF1689D8-E75B-4992-8C6A-DB93CFBA214C}" dt="2021-09-19T16:25:33.883" v="14329" actId="20577"/>
        <pc:sldMkLst>
          <pc:docMk/>
          <pc:sldMk cId="4231445171" sldId="315"/>
        </pc:sldMkLst>
        <pc:spChg chg="mod">
          <ac:chgData name="Giovanni Micale" userId="900158ef-c1d8-4586-af5f-2505ea1d587c" providerId="ADAL" clId="{BF1689D8-E75B-4992-8C6A-DB93CFBA214C}" dt="2021-09-19T16:13:58.675" v="13791" actId="20577"/>
          <ac:spMkLst>
            <pc:docMk/>
            <pc:sldMk cId="4231445171" sldId="315"/>
            <ac:spMk id="2" creationId="{21601C14-97A4-4212-81D6-4ACC07770245}"/>
          </ac:spMkLst>
        </pc:spChg>
        <pc:spChg chg="mod">
          <ac:chgData name="Giovanni Micale" userId="900158ef-c1d8-4586-af5f-2505ea1d587c" providerId="ADAL" clId="{BF1689D8-E75B-4992-8C6A-DB93CFBA214C}" dt="2021-09-19T16:25:33.883" v="14329" actId="20577"/>
          <ac:spMkLst>
            <pc:docMk/>
            <pc:sldMk cId="4231445171" sldId="315"/>
            <ac:spMk id="3" creationId="{5691140A-B7C4-442D-9159-C96A0AA09CB2}"/>
          </ac:spMkLst>
        </pc:spChg>
        <pc:spChg chg="add mod">
          <ac:chgData name="Giovanni Micale" userId="900158ef-c1d8-4586-af5f-2505ea1d587c" providerId="ADAL" clId="{BF1689D8-E75B-4992-8C6A-DB93CFBA214C}" dt="2021-09-19T16:22:19.538" v="14301"/>
          <ac:spMkLst>
            <pc:docMk/>
            <pc:sldMk cId="4231445171" sldId="315"/>
            <ac:spMk id="4" creationId="{F5662AD7-466C-4FAF-A45E-9897922442BB}"/>
          </ac:spMkLst>
        </pc:spChg>
      </pc:sldChg>
      <pc:sldChg chg="del">
        <pc:chgData name="Giovanni Micale" userId="900158ef-c1d8-4586-af5f-2505ea1d587c" providerId="ADAL" clId="{BF1689D8-E75B-4992-8C6A-DB93CFBA214C}" dt="2021-09-19T09:14:39.944" v="65" actId="47"/>
        <pc:sldMkLst>
          <pc:docMk/>
          <pc:sldMk cId="174394253" sldId="316"/>
        </pc:sldMkLst>
      </pc:sldChg>
      <pc:sldChg chg="modSp new mod">
        <pc:chgData name="Giovanni Micale" userId="900158ef-c1d8-4586-af5f-2505ea1d587c" providerId="ADAL" clId="{BF1689D8-E75B-4992-8C6A-DB93CFBA214C}" dt="2021-09-21T10:39:32.066" v="17810" actId="403"/>
        <pc:sldMkLst>
          <pc:docMk/>
          <pc:sldMk cId="2937760663" sldId="316"/>
        </pc:sldMkLst>
        <pc:spChg chg="mod">
          <ac:chgData name="Giovanni Micale" userId="900158ef-c1d8-4586-af5f-2505ea1d587c" providerId="ADAL" clId="{BF1689D8-E75B-4992-8C6A-DB93CFBA214C}" dt="2021-09-19T16:32:18.509" v="14726" actId="20577"/>
          <ac:spMkLst>
            <pc:docMk/>
            <pc:sldMk cId="2937760663" sldId="316"/>
            <ac:spMk id="2" creationId="{464DA61C-57D9-4DF3-AA34-4024ABE843B3}"/>
          </ac:spMkLst>
        </pc:spChg>
        <pc:spChg chg="mod">
          <ac:chgData name="Giovanni Micale" userId="900158ef-c1d8-4586-af5f-2505ea1d587c" providerId="ADAL" clId="{BF1689D8-E75B-4992-8C6A-DB93CFBA214C}" dt="2021-09-21T10:39:32.066" v="17810" actId="403"/>
          <ac:spMkLst>
            <pc:docMk/>
            <pc:sldMk cId="2937760663" sldId="316"/>
            <ac:spMk id="3" creationId="{1D5D3E44-684D-417D-893F-DCE600AAD4AF}"/>
          </ac:spMkLst>
        </pc:spChg>
      </pc:sldChg>
      <pc:sldChg chg="del">
        <pc:chgData name="Giovanni Micale" userId="900158ef-c1d8-4586-af5f-2505ea1d587c" providerId="ADAL" clId="{BF1689D8-E75B-4992-8C6A-DB93CFBA214C}" dt="2021-09-19T09:14:39.944" v="65" actId="47"/>
        <pc:sldMkLst>
          <pc:docMk/>
          <pc:sldMk cId="189960888" sldId="317"/>
        </pc:sldMkLst>
      </pc:sldChg>
      <pc:sldChg chg="modSp new mod">
        <pc:chgData name="Giovanni Micale" userId="900158ef-c1d8-4586-af5f-2505ea1d587c" providerId="ADAL" clId="{BF1689D8-E75B-4992-8C6A-DB93CFBA214C}" dt="2021-09-19T16:31:47.181" v="14704" actId="20577"/>
        <pc:sldMkLst>
          <pc:docMk/>
          <pc:sldMk cId="2943428547" sldId="317"/>
        </pc:sldMkLst>
        <pc:spChg chg="mod">
          <ac:chgData name="Giovanni Micale" userId="900158ef-c1d8-4586-af5f-2505ea1d587c" providerId="ADAL" clId="{BF1689D8-E75B-4992-8C6A-DB93CFBA214C}" dt="2021-09-19T16:25:58.582" v="14346" actId="20577"/>
          <ac:spMkLst>
            <pc:docMk/>
            <pc:sldMk cId="2943428547" sldId="317"/>
            <ac:spMk id="2" creationId="{ED395886-1689-407F-82F0-E38C9095320E}"/>
          </ac:spMkLst>
        </pc:spChg>
        <pc:spChg chg="mod">
          <ac:chgData name="Giovanni Micale" userId="900158ef-c1d8-4586-af5f-2505ea1d587c" providerId="ADAL" clId="{BF1689D8-E75B-4992-8C6A-DB93CFBA214C}" dt="2021-09-19T16:31:47.181" v="14704" actId="20577"/>
          <ac:spMkLst>
            <pc:docMk/>
            <pc:sldMk cId="2943428547" sldId="317"/>
            <ac:spMk id="3" creationId="{C56C6126-F0D5-4F4F-94EE-94621982986E}"/>
          </ac:spMkLst>
        </pc:spChg>
      </pc:sldChg>
      <pc:sldChg chg="modSp new mod">
        <pc:chgData name="Giovanni Micale" userId="900158ef-c1d8-4586-af5f-2505ea1d587c" providerId="ADAL" clId="{BF1689D8-E75B-4992-8C6A-DB93CFBA214C}" dt="2021-09-21T10:28:43.863" v="17793" actId="113"/>
        <pc:sldMkLst>
          <pc:docMk/>
          <pc:sldMk cId="547134521" sldId="318"/>
        </pc:sldMkLst>
        <pc:spChg chg="mod">
          <ac:chgData name="Giovanni Micale" userId="900158ef-c1d8-4586-af5f-2505ea1d587c" providerId="ADAL" clId="{BF1689D8-E75B-4992-8C6A-DB93CFBA214C}" dt="2021-09-19T16:37:56.829" v="15331" actId="20577"/>
          <ac:spMkLst>
            <pc:docMk/>
            <pc:sldMk cId="547134521" sldId="318"/>
            <ac:spMk id="2" creationId="{40F60A81-4AE1-4E6C-8644-7C73F2E2D713}"/>
          </ac:spMkLst>
        </pc:spChg>
        <pc:spChg chg="mod">
          <ac:chgData name="Giovanni Micale" userId="900158ef-c1d8-4586-af5f-2505ea1d587c" providerId="ADAL" clId="{BF1689D8-E75B-4992-8C6A-DB93CFBA214C}" dt="2021-09-21T10:28:43.863" v="17793" actId="113"/>
          <ac:spMkLst>
            <pc:docMk/>
            <pc:sldMk cId="547134521" sldId="318"/>
            <ac:spMk id="3" creationId="{FDD64036-F77F-43D6-9779-71D183B1A90D}"/>
          </ac:spMkLst>
        </pc:spChg>
      </pc:sldChg>
      <pc:sldChg chg="del">
        <pc:chgData name="Giovanni Micale" userId="900158ef-c1d8-4586-af5f-2505ea1d587c" providerId="ADAL" clId="{BF1689D8-E75B-4992-8C6A-DB93CFBA214C}" dt="2021-09-19T09:14:39.944" v="65" actId="47"/>
        <pc:sldMkLst>
          <pc:docMk/>
          <pc:sldMk cId="3553879589" sldId="318"/>
        </pc:sldMkLst>
      </pc:sldChg>
      <pc:sldChg chg="del">
        <pc:chgData name="Giovanni Micale" userId="900158ef-c1d8-4586-af5f-2505ea1d587c" providerId="ADAL" clId="{BF1689D8-E75B-4992-8C6A-DB93CFBA214C}" dt="2021-09-19T09:14:39.944" v="65" actId="47"/>
        <pc:sldMkLst>
          <pc:docMk/>
          <pc:sldMk cId="563365822" sldId="319"/>
        </pc:sldMkLst>
      </pc:sldChg>
      <pc:sldChg chg="modSp new mod">
        <pc:chgData name="Giovanni Micale" userId="900158ef-c1d8-4586-af5f-2505ea1d587c" providerId="ADAL" clId="{BF1689D8-E75B-4992-8C6A-DB93CFBA214C}" dt="2021-09-21T10:05:32.117" v="16944" actId="403"/>
        <pc:sldMkLst>
          <pc:docMk/>
          <pc:sldMk cId="2472662042" sldId="319"/>
        </pc:sldMkLst>
        <pc:spChg chg="mod">
          <ac:chgData name="Giovanni Micale" userId="900158ef-c1d8-4586-af5f-2505ea1d587c" providerId="ADAL" clId="{BF1689D8-E75B-4992-8C6A-DB93CFBA214C}" dt="2021-09-21T10:03:44.283" v="16674" actId="20577"/>
          <ac:spMkLst>
            <pc:docMk/>
            <pc:sldMk cId="2472662042" sldId="319"/>
            <ac:spMk id="2" creationId="{A9062CA4-A8DF-46C7-8014-5C1C5A7967BE}"/>
          </ac:spMkLst>
        </pc:spChg>
        <pc:spChg chg="mod">
          <ac:chgData name="Giovanni Micale" userId="900158ef-c1d8-4586-af5f-2505ea1d587c" providerId="ADAL" clId="{BF1689D8-E75B-4992-8C6A-DB93CFBA214C}" dt="2021-09-21T10:05:32.117" v="16944" actId="403"/>
          <ac:spMkLst>
            <pc:docMk/>
            <pc:sldMk cId="2472662042" sldId="319"/>
            <ac:spMk id="3" creationId="{6E5A9E1A-0BC3-4CF2-AB38-2DD0B32A6E98}"/>
          </ac:spMkLst>
        </pc:spChg>
      </pc:sldChg>
      <pc:sldChg chg="del">
        <pc:chgData name="Giovanni Micale" userId="900158ef-c1d8-4586-af5f-2505ea1d587c" providerId="ADAL" clId="{BF1689D8-E75B-4992-8C6A-DB93CFBA214C}" dt="2021-09-19T09:14:39.944" v="65" actId="47"/>
        <pc:sldMkLst>
          <pc:docMk/>
          <pc:sldMk cId="2715587997" sldId="320"/>
        </pc:sldMkLst>
      </pc:sldChg>
      <pc:sldChg chg="modSp new mod">
        <pc:chgData name="Giovanni Micale" userId="900158ef-c1d8-4586-af5f-2505ea1d587c" providerId="ADAL" clId="{BF1689D8-E75B-4992-8C6A-DB93CFBA214C}" dt="2021-09-21T10:38:00.774" v="17801" actId="113"/>
        <pc:sldMkLst>
          <pc:docMk/>
          <pc:sldMk cId="3716523875" sldId="320"/>
        </pc:sldMkLst>
        <pc:spChg chg="mod">
          <ac:chgData name="Giovanni Micale" userId="900158ef-c1d8-4586-af5f-2505ea1d587c" providerId="ADAL" clId="{BF1689D8-E75B-4992-8C6A-DB93CFBA214C}" dt="2021-09-21T10:13:57.877" v="17664" actId="20577"/>
          <ac:spMkLst>
            <pc:docMk/>
            <pc:sldMk cId="3716523875" sldId="320"/>
            <ac:spMk id="2" creationId="{484F20B3-9F70-4F61-91DF-3D084EB8EB1C}"/>
          </ac:spMkLst>
        </pc:spChg>
        <pc:spChg chg="mod">
          <ac:chgData name="Giovanni Micale" userId="900158ef-c1d8-4586-af5f-2505ea1d587c" providerId="ADAL" clId="{BF1689D8-E75B-4992-8C6A-DB93CFBA214C}" dt="2021-09-21T10:38:00.774" v="17801" actId="113"/>
          <ac:spMkLst>
            <pc:docMk/>
            <pc:sldMk cId="3716523875" sldId="320"/>
            <ac:spMk id="3" creationId="{42812A4A-A9BE-40DD-A608-16713194F019}"/>
          </ac:spMkLst>
        </pc:spChg>
      </pc:sldChg>
      <pc:sldChg chg="modSp add mod">
        <pc:chgData name="Giovanni Micale" userId="900158ef-c1d8-4586-af5f-2505ea1d587c" providerId="ADAL" clId="{BF1689D8-E75B-4992-8C6A-DB93CFBA214C}" dt="2021-09-21T10:38:15.492" v="17805" actId="403"/>
        <pc:sldMkLst>
          <pc:docMk/>
          <pc:sldMk cId="436050568" sldId="321"/>
        </pc:sldMkLst>
        <pc:spChg chg="mod">
          <ac:chgData name="Giovanni Micale" userId="900158ef-c1d8-4586-af5f-2505ea1d587c" providerId="ADAL" clId="{BF1689D8-E75B-4992-8C6A-DB93CFBA214C}" dt="2021-09-21T10:14:15.604" v="17686" actId="20577"/>
          <ac:spMkLst>
            <pc:docMk/>
            <pc:sldMk cId="436050568" sldId="321"/>
            <ac:spMk id="2" creationId="{484F20B3-9F70-4F61-91DF-3D084EB8EB1C}"/>
          </ac:spMkLst>
        </pc:spChg>
        <pc:spChg chg="mod">
          <ac:chgData name="Giovanni Micale" userId="900158ef-c1d8-4586-af5f-2505ea1d587c" providerId="ADAL" clId="{BF1689D8-E75B-4992-8C6A-DB93CFBA214C}" dt="2021-09-21T10:38:15.492" v="17805" actId="403"/>
          <ac:spMkLst>
            <pc:docMk/>
            <pc:sldMk cId="436050568" sldId="321"/>
            <ac:spMk id="3" creationId="{42812A4A-A9BE-40DD-A608-16713194F019}"/>
          </ac:spMkLst>
        </pc:spChg>
      </pc:sldChg>
      <pc:sldChg chg="del">
        <pc:chgData name="Giovanni Micale" userId="900158ef-c1d8-4586-af5f-2505ea1d587c" providerId="ADAL" clId="{BF1689D8-E75B-4992-8C6A-DB93CFBA214C}" dt="2021-09-19T09:14:39.944" v="65" actId="47"/>
        <pc:sldMkLst>
          <pc:docMk/>
          <pc:sldMk cId="3868786525" sldId="321"/>
        </pc:sldMkLst>
      </pc:sldChg>
      <pc:sldChg chg="del">
        <pc:chgData name="Giovanni Micale" userId="900158ef-c1d8-4586-af5f-2505ea1d587c" providerId="ADAL" clId="{BF1689D8-E75B-4992-8C6A-DB93CFBA214C}" dt="2021-09-19T09:14:39.944" v="65" actId="47"/>
        <pc:sldMkLst>
          <pc:docMk/>
          <pc:sldMk cId="315423838" sldId="322"/>
        </pc:sldMkLst>
      </pc:sldChg>
      <pc:sldChg chg="addSp delSp modSp new mod">
        <pc:chgData name="Giovanni Micale" userId="900158ef-c1d8-4586-af5f-2505ea1d587c" providerId="ADAL" clId="{BF1689D8-E75B-4992-8C6A-DB93CFBA214C}" dt="2021-09-21T10:18:08.146" v="17704" actId="1076"/>
        <pc:sldMkLst>
          <pc:docMk/>
          <pc:sldMk cId="1592817370" sldId="322"/>
        </pc:sldMkLst>
        <pc:spChg chg="mod">
          <ac:chgData name="Giovanni Micale" userId="900158ef-c1d8-4586-af5f-2505ea1d587c" providerId="ADAL" clId="{BF1689D8-E75B-4992-8C6A-DB93CFBA214C}" dt="2021-09-21T10:17:53.395" v="17698" actId="20577"/>
          <ac:spMkLst>
            <pc:docMk/>
            <pc:sldMk cId="1592817370" sldId="322"/>
            <ac:spMk id="2" creationId="{C5655716-C8BB-430F-B077-0BBDD1B0B2EE}"/>
          </ac:spMkLst>
        </pc:spChg>
        <pc:spChg chg="del">
          <ac:chgData name="Giovanni Micale" userId="900158ef-c1d8-4586-af5f-2505ea1d587c" providerId="ADAL" clId="{BF1689D8-E75B-4992-8C6A-DB93CFBA214C}" dt="2021-09-21T10:17:58.153" v="17699" actId="478"/>
          <ac:spMkLst>
            <pc:docMk/>
            <pc:sldMk cId="1592817370" sldId="322"/>
            <ac:spMk id="3" creationId="{C1F05885-59B3-4D5B-9F1D-8F6A7429BDA5}"/>
          </ac:spMkLst>
        </pc:spChg>
        <pc:picChg chg="add mod">
          <ac:chgData name="Giovanni Micale" userId="900158ef-c1d8-4586-af5f-2505ea1d587c" providerId="ADAL" clId="{BF1689D8-E75B-4992-8C6A-DB93CFBA214C}" dt="2021-09-21T10:18:08.146" v="17704" actId="1076"/>
          <ac:picMkLst>
            <pc:docMk/>
            <pc:sldMk cId="1592817370" sldId="322"/>
            <ac:picMk id="4" creationId="{8CC798B5-C6E9-4287-A194-2EECDA3A1F0B}"/>
          </ac:picMkLst>
        </pc:picChg>
      </pc:sldChg>
      <pc:sldChg chg="del">
        <pc:chgData name="Giovanni Micale" userId="900158ef-c1d8-4586-af5f-2505ea1d587c" providerId="ADAL" clId="{BF1689D8-E75B-4992-8C6A-DB93CFBA214C}" dt="2021-09-19T09:14:39.944" v="65" actId="47"/>
        <pc:sldMkLst>
          <pc:docMk/>
          <pc:sldMk cId="2569749088" sldId="323"/>
        </pc:sldMkLst>
      </pc:sldChg>
      <pc:sldChg chg="del">
        <pc:chgData name="Giovanni Micale" userId="900158ef-c1d8-4586-af5f-2505ea1d587c" providerId="ADAL" clId="{BF1689D8-E75B-4992-8C6A-DB93CFBA214C}" dt="2021-09-19T09:14:39.944" v="65" actId="47"/>
        <pc:sldMkLst>
          <pc:docMk/>
          <pc:sldMk cId="3364857825" sldId="324"/>
        </pc:sldMkLst>
      </pc:sldChg>
      <pc:sldChg chg="del">
        <pc:chgData name="Giovanni Micale" userId="900158ef-c1d8-4586-af5f-2505ea1d587c" providerId="ADAL" clId="{BF1689D8-E75B-4992-8C6A-DB93CFBA214C}" dt="2021-09-19T09:14:39.944" v="65" actId="47"/>
        <pc:sldMkLst>
          <pc:docMk/>
          <pc:sldMk cId="1138031010" sldId="325"/>
        </pc:sldMkLst>
      </pc:sldChg>
      <pc:sldChg chg="del">
        <pc:chgData name="Giovanni Micale" userId="900158ef-c1d8-4586-af5f-2505ea1d587c" providerId="ADAL" clId="{BF1689D8-E75B-4992-8C6A-DB93CFBA214C}" dt="2021-09-19T09:14:39.944" v="65" actId="47"/>
        <pc:sldMkLst>
          <pc:docMk/>
          <pc:sldMk cId="310094302" sldId="326"/>
        </pc:sldMkLst>
      </pc:sldChg>
      <pc:sldChg chg="del">
        <pc:chgData name="Giovanni Micale" userId="900158ef-c1d8-4586-af5f-2505ea1d587c" providerId="ADAL" clId="{BF1689D8-E75B-4992-8C6A-DB93CFBA214C}" dt="2021-09-19T09:14:39.944" v="65" actId="47"/>
        <pc:sldMkLst>
          <pc:docMk/>
          <pc:sldMk cId="669215372" sldId="327"/>
        </pc:sldMkLst>
      </pc:sldChg>
      <pc:sldChg chg="del">
        <pc:chgData name="Giovanni Micale" userId="900158ef-c1d8-4586-af5f-2505ea1d587c" providerId="ADAL" clId="{BF1689D8-E75B-4992-8C6A-DB93CFBA214C}" dt="2021-09-19T09:14:39.944" v="65" actId="47"/>
        <pc:sldMkLst>
          <pc:docMk/>
          <pc:sldMk cId="2737804316" sldId="328"/>
        </pc:sldMkLst>
      </pc:sldChg>
      <pc:sldChg chg="del">
        <pc:chgData name="Giovanni Micale" userId="900158ef-c1d8-4586-af5f-2505ea1d587c" providerId="ADAL" clId="{BF1689D8-E75B-4992-8C6A-DB93CFBA214C}" dt="2021-09-19T09:14:39.944" v="65" actId="47"/>
        <pc:sldMkLst>
          <pc:docMk/>
          <pc:sldMk cId="101187725" sldId="329"/>
        </pc:sldMkLst>
      </pc:sldChg>
      <pc:sldChg chg="del">
        <pc:chgData name="Giovanni Micale" userId="900158ef-c1d8-4586-af5f-2505ea1d587c" providerId="ADAL" clId="{BF1689D8-E75B-4992-8C6A-DB93CFBA214C}" dt="2021-09-19T09:14:39.944" v="65" actId="47"/>
        <pc:sldMkLst>
          <pc:docMk/>
          <pc:sldMk cId="1382586286" sldId="330"/>
        </pc:sldMkLst>
      </pc:sldChg>
      <pc:sldChg chg="del">
        <pc:chgData name="Giovanni Micale" userId="900158ef-c1d8-4586-af5f-2505ea1d587c" providerId="ADAL" clId="{BF1689D8-E75B-4992-8C6A-DB93CFBA214C}" dt="2021-09-19T09:14:39.944" v="65" actId="47"/>
        <pc:sldMkLst>
          <pc:docMk/>
          <pc:sldMk cId="3276730387" sldId="331"/>
        </pc:sldMkLst>
      </pc:sldChg>
      <pc:sldChg chg="del">
        <pc:chgData name="Giovanni Micale" userId="900158ef-c1d8-4586-af5f-2505ea1d587c" providerId="ADAL" clId="{BF1689D8-E75B-4992-8C6A-DB93CFBA214C}" dt="2021-09-19T09:14:39.944" v="65" actId="47"/>
        <pc:sldMkLst>
          <pc:docMk/>
          <pc:sldMk cId="3728550670" sldId="332"/>
        </pc:sldMkLst>
      </pc:sldChg>
      <pc:sldChg chg="del">
        <pc:chgData name="Giovanni Micale" userId="900158ef-c1d8-4586-af5f-2505ea1d587c" providerId="ADAL" clId="{BF1689D8-E75B-4992-8C6A-DB93CFBA214C}" dt="2021-09-19T09:14:39.944" v="65" actId="47"/>
        <pc:sldMkLst>
          <pc:docMk/>
          <pc:sldMk cId="3404451840" sldId="333"/>
        </pc:sldMkLst>
      </pc:sldChg>
      <pc:sldChg chg="del">
        <pc:chgData name="Giovanni Micale" userId="900158ef-c1d8-4586-af5f-2505ea1d587c" providerId="ADAL" clId="{BF1689D8-E75B-4992-8C6A-DB93CFBA214C}" dt="2021-09-19T09:14:39.944" v="65" actId="47"/>
        <pc:sldMkLst>
          <pc:docMk/>
          <pc:sldMk cId="610660802" sldId="334"/>
        </pc:sldMkLst>
      </pc:sldChg>
      <pc:sldChg chg="del">
        <pc:chgData name="Giovanni Micale" userId="900158ef-c1d8-4586-af5f-2505ea1d587c" providerId="ADAL" clId="{BF1689D8-E75B-4992-8C6A-DB93CFBA214C}" dt="2021-09-19T09:14:39.944" v="65" actId="47"/>
        <pc:sldMkLst>
          <pc:docMk/>
          <pc:sldMk cId="571055995" sldId="335"/>
        </pc:sldMkLst>
      </pc:sldChg>
      <pc:sldChg chg="del">
        <pc:chgData name="Giovanni Micale" userId="900158ef-c1d8-4586-af5f-2505ea1d587c" providerId="ADAL" clId="{BF1689D8-E75B-4992-8C6A-DB93CFBA214C}" dt="2021-09-19T09:14:39.944" v="65" actId="47"/>
        <pc:sldMkLst>
          <pc:docMk/>
          <pc:sldMk cId="1025211390" sldId="336"/>
        </pc:sldMkLst>
      </pc:sldChg>
      <pc:sldChg chg="del">
        <pc:chgData name="Giovanni Micale" userId="900158ef-c1d8-4586-af5f-2505ea1d587c" providerId="ADAL" clId="{BF1689D8-E75B-4992-8C6A-DB93CFBA214C}" dt="2021-09-19T09:14:39.944" v="65" actId="47"/>
        <pc:sldMkLst>
          <pc:docMk/>
          <pc:sldMk cId="1437351457" sldId="337"/>
        </pc:sldMkLst>
      </pc:sldChg>
      <pc:sldChg chg="del">
        <pc:chgData name="Giovanni Micale" userId="900158ef-c1d8-4586-af5f-2505ea1d587c" providerId="ADAL" clId="{BF1689D8-E75B-4992-8C6A-DB93CFBA214C}" dt="2021-09-19T09:14:39.944" v="65" actId="47"/>
        <pc:sldMkLst>
          <pc:docMk/>
          <pc:sldMk cId="2280611101" sldId="338"/>
        </pc:sldMkLst>
      </pc:sldChg>
      <pc:sldChg chg="del">
        <pc:chgData name="Giovanni Micale" userId="900158ef-c1d8-4586-af5f-2505ea1d587c" providerId="ADAL" clId="{BF1689D8-E75B-4992-8C6A-DB93CFBA214C}" dt="2021-09-19T09:14:39.944" v="65" actId="47"/>
        <pc:sldMkLst>
          <pc:docMk/>
          <pc:sldMk cId="1369261973" sldId="339"/>
        </pc:sldMkLst>
      </pc:sldChg>
      <pc:sldChg chg="del">
        <pc:chgData name="Giovanni Micale" userId="900158ef-c1d8-4586-af5f-2505ea1d587c" providerId="ADAL" clId="{BF1689D8-E75B-4992-8C6A-DB93CFBA214C}" dt="2021-09-19T09:14:39.944" v="65" actId="47"/>
        <pc:sldMkLst>
          <pc:docMk/>
          <pc:sldMk cId="2167440412" sldId="340"/>
        </pc:sldMkLst>
      </pc:sldChg>
      <pc:sldChg chg="del">
        <pc:chgData name="Giovanni Micale" userId="900158ef-c1d8-4586-af5f-2505ea1d587c" providerId="ADAL" clId="{BF1689D8-E75B-4992-8C6A-DB93CFBA214C}" dt="2021-09-19T09:14:39.944" v="65" actId="47"/>
        <pc:sldMkLst>
          <pc:docMk/>
          <pc:sldMk cId="1632023640" sldId="341"/>
        </pc:sldMkLst>
      </pc:sldChg>
      <pc:sldChg chg="del">
        <pc:chgData name="Giovanni Micale" userId="900158ef-c1d8-4586-af5f-2505ea1d587c" providerId="ADAL" clId="{BF1689D8-E75B-4992-8C6A-DB93CFBA214C}" dt="2021-09-19T09:14:39.944" v="65" actId="47"/>
        <pc:sldMkLst>
          <pc:docMk/>
          <pc:sldMk cId="1072768193" sldId="342"/>
        </pc:sldMkLst>
      </pc:sldChg>
      <pc:sldChg chg="del">
        <pc:chgData name="Giovanni Micale" userId="900158ef-c1d8-4586-af5f-2505ea1d587c" providerId="ADAL" clId="{BF1689D8-E75B-4992-8C6A-DB93CFBA214C}" dt="2021-09-19T09:14:39.944" v="65" actId="47"/>
        <pc:sldMkLst>
          <pc:docMk/>
          <pc:sldMk cId="2076747832" sldId="344"/>
        </pc:sldMkLst>
      </pc:sldChg>
      <pc:sldChg chg="del">
        <pc:chgData name="Giovanni Micale" userId="900158ef-c1d8-4586-af5f-2505ea1d587c" providerId="ADAL" clId="{BF1689D8-E75B-4992-8C6A-DB93CFBA214C}" dt="2021-09-19T09:14:39.944" v="65" actId="47"/>
        <pc:sldMkLst>
          <pc:docMk/>
          <pc:sldMk cId="2677025634" sldId="345"/>
        </pc:sldMkLst>
      </pc:sldChg>
      <pc:sldChg chg="del">
        <pc:chgData name="Giovanni Micale" userId="900158ef-c1d8-4586-af5f-2505ea1d587c" providerId="ADAL" clId="{BF1689D8-E75B-4992-8C6A-DB93CFBA214C}" dt="2021-09-19T09:14:39.944" v="65" actId="47"/>
        <pc:sldMkLst>
          <pc:docMk/>
          <pc:sldMk cId="1651901662" sldId="346"/>
        </pc:sldMkLst>
      </pc:sldChg>
      <pc:sldChg chg="del">
        <pc:chgData name="Giovanni Micale" userId="900158ef-c1d8-4586-af5f-2505ea1d587c" providerId="ADAL" clId="{BF1689D8-E75B-4992-8C6A-DB93CFBA214C}" dt="2021-09-19T09:14:39.944" v="65" actId="47"/>
        <pc:sldMkLst>
          <pc:docMk/>
          <pc:sldMk cId="2258883275" sldId="3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41160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604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0947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478EEAB-D62E-4B64-81A9-A8EE0DEB58FD}" type="datetimeFigureOut">
              <a:rPr lang="it-IT" smtClean="0"/>
              <a:t>01/03/2022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78EEAB-D62E-4B64-81A9-A8EE0DEB58FD}" type="datetimeFigureOut">
              <a:rPr lang="it-IT" smtClean="0"/>
              <a:t>01/03/2022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68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478EEAB-D62E-4B64-81A9-A8EE0DEB58FD}" type="datetimeFigureOut">
              <a:rPr lang="it-IT" smtClean="0"/>
              <a:t>01/03/2022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34852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478EEAB-D62E-4B64-81A9-A8EE0DEB58FD}" type="datetimeFigureOut">
              <a:rPr lang="it-IT" smtClean="0"/>
              <a:t>01/03/2022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216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78EEAB-D62E-4B64-81A9-A8EE0DEB58FD}" type="datetimeFigureOut">
              <a:rPr lang="it-IT" smtClean="0"/>
              <a:t>01/03/2022</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92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78EEAB-D62E-4B64-81A9-A8EE0DEB58FD}" type="datetimeFigureOut">
              <a:rPr lang="it-IT" smtClean="0"/>
              <a:t>01/03/2022</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9474FE-5275-4B71-BF09-564107412E04}" type="slidenum">
              <a:rPr lang="it-IT" smtClean="0"/>
              <a:t>‹N›</a:t>
            </a:fld>
            <a:endParaRPr lang="it-IT"/>
          </a:p>
        </p:txBody>
      </p:sp>
    </p:spTree>
    <p:extLst>
      <p:ext uri="{BB962C8B-B14F-4D97-AF65-F5344CB8AC3E}">
        <p14:creationId xmlns:p14="http://schemas.microsoft.com/office/powerpoint/2010/main" val="14713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D478EEAB-D62E-4B64-81A9-A8EE0DEB58FD}" type="datetimeFigureOut">
              <a:rPr lang="it-IT" smtClean="0"/>
              <a:t>01/03/2022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2494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78EEAB-D62E-4B64-81A9-A8EE0DEB58FD}" type="datetimeFigureOut">
              <a:rPr lang="it-IT" smtClean="0"/>
              <a:t>01/03/2022</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9474FE-5275-4B71-BF09-564107412E0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461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phy.univ-grenoble-alpes.fr/pagesperso/bahram/biblio/Zadeh_FuzzySetTheory_1965.pdf" TargetMode="External"/><Relationship Id="rId2" Type="http://schemas.openxmlformats.org/officeDocument/2006/relationships/hyperlink" Target="https://www.unirc.it/documentazione/materiale_didattico/1465_2019_476_35425.pdf" TargetMode="External"/><Relationship Id="rId1" Type="http://schemas.openxmlformats.org/officeDocument/2006/relationships/slideLayout" Target="../slideLayouts/slideLayout2.xml"/><Relationship Id="rId6" Type="http://schemas.openxmlformats.org/officeDocument/2006/relationships/hyperlink" Target="https://en.wikipedia.org/wiki/Fuzzy_logic" TargetMode="External"/><Relationship Id="rId5" Type="http://schemas.openxmlformats.org/officeDocument/2006/relationships/hyperlink" Target="https://en.wikipedia.org/wiki/Fuzzy_set_operations" TargetMode="External"/><Relationship Id="rId4" Type="http://schemas.openxmlformats.org/officeDocument/2006/relationships/hyperlink" Target="https://en.wikipedia.org/wiki/Fuzzy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 Id="rId4" Type="http://schemas.openxmlformats.org/officeDocument/2006/relationships/hyperlink" Target="https://matteucci.faculty.polimi.it/Clustering/tutorial_html/cmea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enopomii.unina.it/genohort/files/CA_fuzzy.pdf" TargetMode="External"/><Relationship Id="rId2" Type="http://schemas.openxmlformats.org/officeDocument/2006/relationships/hyperlink" Target="http://pro1.unibz.it/projects/Clustering_Methods_2014/Ferraro.pdf" TargetMode="External"/><Relationship Id="rId1" Type="http://schemas.openxmlformats.org/officeDocument/2006/relationships/slideLayout" Target="../slideLayouts/slideLayout2.xml"/><Relationship Id="rId5" Type="http://schemas.openxmlformats.org/officeDocument/2006/relationships/hyperlink" Target="https://journal.r-project.org/archive/2019/RJ-2019-017/RJ-2019-017.pdf" TargetMode="External"/><Relationship Id="rId4" Type="http://schemas.openxmlformats.org/officeDocument/2006/relationships/hyperlink" Target="https://en.wikipedia.org/wiki/Mahalanobis_dist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rea51.autogiro.it/Logica_Fuzzy_(Fuzzy_Logic)_files/Tesi%20Fuzzy%20-%20Giacomo%20Sacchi.pdf" TargetMode="External"/><Relationship Id="rId2" Type="http://schemas.openxmlformats.org/officeDocument/2006/relationships/hyperlink" Target="https://machinelearningmastery.com/feature-selection-with-the-caret-r-packag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chinelearningmastery.com/feature-selection-with-the-caret-r-package/" TargetMode="External"/><Relationship Id="rId2" Type="http://schemas.openxmlformats.org/officeDocument/2006/relationships/hyperlink" Target="https://journal.r-project.org/archive/2019/RJ-2019-017/RJ-2019-017.pdf" TargetMode="External"/><Relationship Id="rId1" Type="http://schemas.openxmlformats.org/officeDocument/2006/relationships/slideLayout" Target="../slideLayouts/slideLayout2.xml"/><Relationship Id="rId5" Type="http://schemas.openxmlformats.org/officeDocument/2006/relationships/hyperlink" Target="https://en.wikipedia.org/wiki/Principal_component_analysis" TargetMode="External"/><Relationship Id="rId4" Type="http://schemas.openxmlformats.org/officeDocument/2006/relationships/hyperlink" Target="http://www.area51.autogiro.it/Logica_Fuzzy_(Fuzzy_Logic)_files/Tesi%20Fuzzy%20-%20Giacomo%20Sacchi.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Clustering non esclusivo</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endParaRPr lang="it-IT" dirty="0"/>
          </a:p>
          <a:p>
            <a:r>
              <a:rPr lang="it-IT"/>
              <a:t>PROGETTO PER IL Corso </a:t>
            </a:r>
            <a:r>
              <a:rPr lang="it-IT" dirty="0"/>
              <a:t>di Introduzione AL DATA MINING</a:t>
            </a:r>
          </a:p>
          <a:p>
            <a:r>
              <a:rPr lang="it-IT" dirty="0"/>
              <a:t>A.A. 2021-2022</a:t>
            </a:r>
          </a:p>
        </p:txBody>
      </p:sp>
    </p:spTree>
    <p:extLst>
      <p:ext uri="{BB962C8B-B14F-4D97-AF65-F5344CB8AC3E}">
        <p14:creationId xmlns:p14="http://schemas.microsoft.com/office/powerpoint/2010/main" val="427634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93CC4-4273-4B9D-A310-4CCEF19A602F}"/>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B52D37-26E1-4698-9801-CB5EF90FEF4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La teoria dei Fuzzy Sets </a:t>
            </a:r>
            <a:r>
              <a:rPr lang="it-IT" sz="2400"/>
              <a:t>, Prof. Massimiliano Ferrara</a:t>
            </a:r>
          </a:p>
          <a:p>
            <a:pPr>
              <a:buFont typeface="Wingdings" panose="05000000000000000000" pitchFamily="2" charset="2"/>
              <a:buChar char="§"/>
            </a:pPr>
            <a:r>
              <a:rPr lang="it-IT" sz="2400">
                <a:hlinkClick r:id="rId3"/>
              </a:rPr>
              <a:t>Fuzzy Set Theory </a:t>
            </a:r>
            <a:r>
              <a:rPr lang="it-IT" sz="2400"/>
              <a:t>, L. A. Zadeh</a:t>
            </a:r>
          </a:p>
          <a:p>
            <a:pPr>
              <a:buFont typeface="Wingdings" panose="05000000000000000000" pitchFamily="2" charset="2"/>
              <a:buChar char="§"/>
            </a:pPr>
            <a:r>
              <a:rPr lang="it-IT" sz="2400">
                <a:hlinkClick r:id="rId4"/>
              </a:rPr>
              <a:t>Fuzzy set</a:t>
            </a:r>
            <a:endParaRPr lang="it-IT" sz="2400"/>
          </a:p>
          <a:p>
            <a:pPr>
              <a:buFont typeface="Wingdings" panose="05000000000000000000" pitchFamily="2" charset="2"/>
              <a:buChar char="§"/>
            </a:pPr>
            <a:r>
              <a:rPr lang="it-IT" sz="2400">
                <a:hlinkClick r:id="rId5"/>
              </a:rPr>
              <a:t>Fuzzy set operations</a:t>
            </a:r>
            <a:endParaRPr lang="it-IT" sz="2400"/>
          </a:p>
          <a:p>
            <a:pPr>
              <a:buFont typeface="Wingdings" panose="05000000000000000000" pitchFamily="2" charset="2"/>
              <a:buChar char="§"/>
            </a:pPr>
            <a:r>
              <a:rPr lang="it-IT" sz="2400">
                <a:hlinkClick r:id="rId6"/>
              </a:rPr>
              <a:t>Fuzzy logic</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37268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2 – Concetti generali del Fuzzy Clustering</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0711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D1DC4-3785-4773-9D86-35419FED6FDC}"/>
              </a:ext>
            </a:extLst>
          </p:cNvPr>
          <p:cNvSpPr>
            <a:spLocks noGrp="1"/>
          </p:cNvSpPr>
          <p:nvPr>
            <p:ph type="title"/>
          </p:nvPr>
        </p:nvSpPr>
        <p:spPr/>
        <p:txBody>
          <a:bodyPr/>
          <a:lstStyle/>
          <a:p>
            <a:r>
              <a:rPr lang="it-IT"/>
              <a:t>Introduzione al Fuzzy Clustering</a:t>
            </a:r>
          </a:p>
        </p:txBody>
      </p:sp>
      <p:sp>
        <p:nvSpPr>
          <p:cNvPr id="3" name="Segnaposto contenuto 2">
            <a:extLst>
              <a:ext uri="{FF2B5EF4-FFF2-40B4-BE49-F238E27FC236}">
                <a16:creationId xmlns:a16="http://schemas.microsoft.com/office/drawing/2014/main" id="{46E9C906-8551-4631-A8C1-245511458A3A}"/>
              </a:ext>
            </a:extLst>
          </p:cNvPr>
          <p:cNvSpPr>
            <a:spLocks noGrp="1"/>
          </p:cNvSpPr>
          <p:nvPr>
            <p:ph idx="1"/>
          </p:nvPr>
        </p:nvSpPr>
        <p:spPr/>
        <p:txBody>
          <a:bodyPr>
            <a:normAutofit lnSpcReduction="10000"/>
          </a:bodyPr>
          <a:lstStyle/>
          <a:p>
            <a:r>
              <a:rPr lang="it-IT" sz="2400"/>
              <a:t>Il Fuzzy Clustering, a volte detto soft clustering, è una tecnica di clustering in cui ogni punto può appartenere a più cluster, viene sfruttata la logica Fuzzy.</a:t>
            </a:r>
            <a:endParaRPr lang="it-IT" sz="2400" u="sng"/>
          </a:p>
          <a:p>
            <a:r>
              <a:rPr lang="it-IT" sz="2400"/>
              <a:t>Nell’hard clustering o clustering rigido un’osservazione può appartenere a un solo cluster, il Fuzzy Clustering risulta più efficace quando ci troviamo in situazioni in cui gli oggetti potrebbero risultare più difficile da raggruppare per tipo.</a:t>
            </a:r>
          </a:p>
          <a:p>
            <a:r>
              <a:rPr lang="it-IT" sz="2400"/>
              <a:t>Nella logica fuzzy i gradi appartenenza non devono avere per forza somma uguale ad 1 non essendo probabilità, ma nel fuzzy clustering invece imponiamo che i gradi di appartenenza siano effettivamente delle probabilità.</a:t>
            </a:r>
            <a:br>
              <a:rPr lang="it-IT" sz="2400"/>
            </a:br>
            <a:r>
              <a:rPr lang="it-IT" sz="2400"/>
              <a:t>Vale a dire che la somma di tutti i gradi di appartenenza di un oggetto u sarà uguale ad 1.</a:t>
            </a:r>
            <a:br>
              <a:rPr lang="it-IT" sz="2400"/>
            </a:br>
            <a:endParaRPr lang="it-IT" sz="2400"/>
          </a:p>
        </p:txBody>
      </p:sp>
    </p:spTree>
    <p:extLst>
      <p:ext uri="{BB962C8B-B14F-4D97-AF65-F5344CB8AC3E}">
        <p14:creationId xmlns:p14="http://schemas.microsoft.com/office/powerpoint/2010/main" val="42402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49677-1525-45E2-85ED-353AEFEA6062}"/>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305E6877-399A-4733-BB27-FEAC93570BFE}"/>
              </a:ext>
            </a:extLst>
          </p:cNvPr>
          <p:cNvSpPr>
            <a:spLocks noGrp="1"/>
          </p:cNvSpPr>
          <p:nvPr>
            <p:ph idx="1"/>
          </p:nvPr>
        </p:nvSpPr>
        <p:spPr/>
        <p:txBody>
          <a:bodyPr>
            <a:normAutofit/>
          </a:bodyPr>
          <a:lstStyle/>
          <a:p>
            <a:r>
              <a:rPr lang="it-IT" sz="2400"/>
              <a:t>Vogliamo suddividere le mele in rosse e verdi, nella realtà sappiamo che una mela può avere varie sfumature quindi fare una suddivisione binaria può essere rischiosa. Piuttosto ogni mela sarà presente sia nell’insieme «Rossa» sia nell’insieme «Verde» con i relativi gradi di appartenenza. </a:t>
            </a:r>
          </a:p>
        </p:txBody>
      </p:sp>
    </p:spTree>
    <p:extLst>
      <p:ext uri="{BB962C8B-B14F-4D97-AF65-F5344CB8AC3E}">
        <p14:creationId xmlns:p14="http://schemas.microsoft.com/office/powerpoint/2010/main" val="33271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6516B-F263-4E7A-8E6A-59A6F5043B32}"/>
              </a:ext>
            </a:extLst>
          </p:cNvPr>
          <p:cNvSpPr>
            <a:spLocks noGrp="1"/>
          </p:cNvSpPr>
          <p:nvPr>
            <p:ph type="title"/>
          </p:nvPr>
        </p:nvSpPr>
        <p:spPr/>
        <p:txBody>
          <a:bodyPr/>
          <a:lstStyle/>
          <a:p>
            <a:r>
              <a:rPr lang="it-IT"/>
              <a:t>Confronto con l’Hard clustering</a:t>
            </a:r>
          </a:p>
        </p:txBody>
      </p:sp>
      <p:sp>
        <p:nvSpPr>
          <p:cNvPr id="3" name="Segnaposto contenuto 2">
            <a:extLst>
              <a:ext uri="{FF2B5EF4-FFF2-40B4-BE49-F238E27FC236}">
                <a16:creationId xmlns:a16="http://schemas.microsoft.com/office/drawing/2014/main" id="{BB6E2DDE-40B5-405F-A62D-86CB7CF8E09A}"/>
              </a:ext>
            </a:extLst>
          </p:cNvPr>
          <p:cNvSpPr>
            <a:spLocks noGrp="1"/>
          </p:cNvSpPr>
          <p:nvPr>
            <p:ph idx="1"/>
          </p:nvPr>
        </p:nvSpPr>
        <p:spPr>
          <a:xfrm>
            <a:off x="1097280" y="1845734"/>
            <a:ext cx="10058400" cy="4287780"/>
          </a:xfrm>
        </p:spPr>
        <p:txBody>
          <a:bodyPr>
            <a:normAutofit lnSpcReduction="10000"/>
          </a:bodyPr>
          <a:lstStyle/>
          <a:p>
            <a:r>
              <a:rPr lang="it-IT" sz="2400"/>
              <a:t>Come già è stato introdotto, il soft clustering non pone una divisione rigida degli insiemi ma piuttosto una divisione «graduale», si può capire meglio la differenza tra Hard clustering e Soft clustering col seguente esempio</a:t>
            </a:r>
          </a:p>
          <a:p>
            <a:endParaRPr lang="it-IT" sz="2400"/>
          </a:p>
          <a:p>
            <a:endParaRPr lang="it-IT" sz="2400"/>
          </a:p>
          <a:p>
            <a:endParaRPr lang="it-IT" sz="2400"/>
          </a:p>
          <a:p>
            <a:endParaRPr lang="it-IT" sz="2400"/>
          </a:p>
          <a:p>
            <a:endParaRPr lang="it-IT" sz="2400"/>
          </a:p>
          <a:p>
            <a:r>
              <a:rPr lang="it-IT" sz="2400"/>
              <a:t>Come si vede, gli oggetti in base a quanto sono vicini al centroide di un certo cluster avranno dei differenti gradi di appartenenza</a:t>
            </a:r>
          </a:p>
        </p:txBody>
      </p:sp>
      <p:pic>
        <p:nvPicPr>
          <p:cNvPr id="5" name="Immagine 4">
            <a:extLst>
              <a:ext uri="{FF2B5EF4-FFF2-40B4-BE49-F238E27FC236}">
                <a16:creationId xmlns:a16="http://schemas.microsoft.com/office/drawing/2014/main" id="{6D34251F-00DE-4AC9-81DC-C1A4DBF98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932349"/>
            <a:ext cx="6667500" cy="2114550"/>
          </a:xfrm>
          <a:prstGeom prst="rect">
            <a:avLst/>
          </a:prstGeom>
        </p:spPr>
      </p:pic>
    </p:spTree>
    <p:extLst>
      <p:ext uri="{BB962C8B-B14F-4D97-AF65-F5344CB8AC3E}">
        <p14:creationId xmlns:p14="http://schemas.microsoft.com/office/powerpoint/2010/main" val="371262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130D4-EE7D-4BD7-91CE-8DC2AF79355A}"/>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4072AB36-B4B7-4622-9561-D7BE9F9A66F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111480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33549" y="889460"/>
            <a:ext cx="10972800" cy="3566160"/>
          </a:xfrm>
        </p:spPr>
        <p:txBody>
          <a:bodyPr/>
          <a:lstStyle/>
          <a:p>
            <a:r>
              <a:rPr lang="it-IT"/>
              <a:t>Parte 3 – Il Fuzzy C-means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2573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93538-6F81-4696-8BC3-5478A2DFD6DF}"/>
              </a:ext>
            </a:extLst>
          </p:cNvPr>
          <p:cNvSpPr>
            <a:spLocks noGrp="1"/>
          </p:cNvSpPr>
          <p:nvPr>
            <p:ph type="title"/>
          </p:nvPr>
        </p:nvSpPr>
        <p:spPr/>
        <p:txBody>
          <a:bodyPr/>
          <a:lstStyle/>
          <a:p>
            <a:r>
              <a:rPr lang="it-IT"/>
              <a:t>Introduzione al Fuzzy C-Means</a:t>
            </a:r>
          </a:p>
        </p:txBody>
      </p:sp>
      <p:sp>
        <p:nvSpPr>
          <p:cNvPr id="3" name="Segnaposto contenuto 2">
            <a:extLst>
              <a:ext uri="{FF2B5EF4-FFF2-40B4-BE49-F238E27FC236}">
                <a16:creationId xmlns:a16="http://schemas.microsoft.com/office/drawing/2014/main" id="{6C008714-DC31-46FA-AF5B-E61D23F26FCE}"/>
              </a:ext>
            </a:extLst>
          </p:cNvPr>
          <p:cNvSpPr>
            <a:spLocks noGrp="1"/>
          </p:cNvSpPr>
          <p:nvPr>
            <p:ph idx="1"/>
          </p:nvPr>
        </p:nvSpPr>
        <p:spPr>
          <a:xfrm>
            <a:off x="1097279" y="1845734"/>
            <a:ext cx="10185009" cy="4023360"/>
          </a:xfrm>
        </p:spPr>
        <p:txBody>
          <a:bodyPr>
            <a:normAutofit/>
          </a:bodyPr>
          <a:lstStyle/>
          <a:p>
            <a:r>
              <a:rPr lang="it-IT" sz="2400"/>
              <a:t>Il Fuzzy C-Means (FCM) è un’implementazione del Fuzzy Clustering creata nel 1973 da J.C. Dunn e migliorata nel 1981 da J.C. Bezdek.</a:t>
            </a:r>
          </a:p>
          <a:p>
            <a:r>
              <a:rPr lang="it-IT" sz="2400"/>
              <a:t>L’algoritmo è molto simile all’algoritmo K-means che permette di fare clustering rigido, il Fuzzy C-Means si può definire come una sua versione «soft»</a:t>
            </a:r>
          </a:p>
          <a:p>
            <a:pPr marL="457200" indent="-457200">
              <a:buFont typeface="+mj-lt"/>
              <a:buAutoNum type="arabicPeriod"/>
            </a:pPr>
            <a:r>
              <a:rPr lang="it-IT" sz="2400"/>
              <a:t>Scegli il numero C di clusters</a:t>
            </a:r>
          </a:p>
          <a:p>
            <a:pPr marL="457200" indent="-457200">
              <a:buFont typeface="+mj-lt"/>
              <a:buAutoNum type="arabicPeriod"/>
            </a:pPr>
            <a:r>
              <a:rPr lang="it-IT" sz="2400"/>
              <a:t>Assegna in maniera random i gradi di appartenenza ai C clusters a ogni oggetto</a:t>
            </a:r>
          </a:p>
          <a:p>
            <a:pPr marL="457200" indent="-457200">
              <a:buFont typeface="+mj-lt"/>
              <a:buAutoNum type="arabicPeriod"/>
            </a:pPr>
            <a:r>
              <a:rPr lang="it-IT" sz="2400"/>
              <a:t>Ripeti fino a convergenza:</a:t>
            </a:r>
          </a:p>
          <a:p>
            <a:pPr marL="749808" lvl="1" indent="-457200">
              <a:buFont typeface="+mj-lt"/>
              <a:buAutoNum type="arabicPeriod"/>
            </a:pPr>
            <a:r>
              <a:rPr lang="it-IT" sz="2200"/>
              <a:t>Calcola il centroide di ogni cluster</a:t>
            </a:r>
          </a:p>
          <a:p>
            <a:pPr marL="749808" lvl="1" indent="-457200">
              <a:buFont typeface="+mj-lt"/>
              <a:buAutoNum type="arabicPeriod"/>
            </a:pPr>
            <a:r>
              <a:rPr lang="it-IT" sz="2200"/>
              <a:t>Per ogni oggetto ricalcola i gradi di appartenenza</a:t>
            </a:r>
          </a:p>
        </p:txBody>
      </p:sp>
    </p:spTree>
    <p:extLst>
      <p:ext uri="{BB962C8B-B14F-4D97-AF65-F5344CB8AC3E}">
        <p14:creationId xmlns:p14="http://schemas.microsoft.com/office/powerpoint/2010/main" val="47834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B9146-F0A1-42C3-A72D-825B0D5880BE}"/>
              </a:ext>
            </a:extLst>
          </p:cNvPr>
          <p:cNvSpPr>
            <a:spLocks noGrp="1"/>
          </p:cNvSpPr>
          <p:nvPr>
            <p:ph type="title"/>
          </p:nvPr>
        </p:nvSpPr>
        <p:spPr/>
        <p:txBody>
          <a:bodyPr/>
          <a:lstStyle/>
          <a:p>
            <a:r>
              <a:rPr lang="it-IT"/>
              <a:t>Il centroide</a:t>
            </a:r>
          </a:p>
        </p:txBody>
      </p:sp>
      <p:sp>
        <p:nvSpPr>
          <p:cNvPr id="3" name="Segnaposto contenuto 2">
            <a:extLst>
              <a:ext uri="{FF2B5EF4-FFF2-40B4-BE49-F238E27FC236}">
                <a16:creationId xmlns:a16="http://schemas.microsoft.com/office/drawing/2014/main" id="{02D6556C-D472-4C1E-83A6-3E5C2AD4621A}"/>
              </a:ext>
            </a:extLst>
          </p:cNvPr>
          <p:cNvSpPr>
            <a:spLocks noGrp="1"/>
          </p:cNvSpPr>
          <p:nvPr>
            <p:ph idx="1"/>
          </p:nvPr>
        </p:nvSpPr>
        <p:spPr/>
        <p:txBody>
          <a:bodyPr>
            <a:normAutofit/>
          </a:bodyPr>
          <a:lstStyle/>
          <a:p>
            <a:r>
              <a:rPr lang="it-IT" sz="2400"/>
              <a:t>La sua definizione è molto simile a quella del centroide nell’hard clustering con la differenza che qui ogni oggetto nella formula avrà un peso definito dal suo grado di appartenenza.</a:t>
            </a:r>
          </a:p>
          <a:p>
            <a:r>
              <a:rPr lang="it-IT" sz="2400"/>
              <a:t>Il centroide del cluster k-esimo indicato con ck si calcola con questa formula:</a:t>
            </a:r>
          </a:p>
          <a:p>
            <a:endParaRPr lang="it-IT" sz="2400"/>
          </a:p>
          <a:p>
            <a:endParaRPr lang="it-IT" sz="2400"/>
          </a:p>
          <a:p>
            <a:r>
              <a:rPr lang="it-IT" sz="2400"/>
              <a:t>Dove wk(x) è il grado di appartenenza di x al cluster k e m è un iperparametro che col suo valore determina quanto sarà «sfocato» il cluster, determina dunque quanto è o non è simile a un hard clustering</a:t>
            </a:r>
          </a:p>
          <a:p>
            <a:endParaRPr lang="it-IT" sz="2400"/>
          </a:p>
          <a:p>
            <a:endParaRPr lang="it-IT" sz="2400" u="sng"/>
          </a:p>
          <a:p>
            <a:endParaRPr lang="it-IT" sz="2400" u="sng"/>
          </a:p>
          <a:p>
            <a:endParaRPr lang="it-IT" sz="2400" u="sng"/>
          </a:p>
          <a:p>
            <a:endParaRPr lang="it-IT" sz="2400"/>
          </a:p>
        </p:txBody>
      </p:sp>
      <p:pic>
        <p:nvPicPr>
          <p:cNvPr id="13" name="Elemento grafico 12">
            <a:extLst>
              <a:ext uri="{FF2B5EF4-FFF2-40B4-BE49-F238E27FC236}">
                <a16:creationId xmlns:a16="http://schemas.microsoft.com/office/drawing/2014/main" id="{F251B9D4-C3D7-4537-AACD-19FAAA1042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932" y="3632184"/>
            <a:ext cx="2583374" cy="897613"/>
          </a:xfrm>
          <a:prstGeom prst="rect">
            <a:avLst/>
          </a:prstGeom>
        </p:spPr>
      </p:pic>
    </p:spTree>
    <p:extLst>
      <p:ext uri="{BB962C8B-B14F-4D97-AF65-F5344CB8AC3E}">
        <p14:creationId xmlns:p14="http://schemas.microsoft.com/office/powerpoint/2010/main" val="296025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3B0E2-5944-420D-A1E4-3D6A562213DB}"/>
              </a:ext>
            </a:extLst>
          </p:cNvPr>
          <p:cNvSpPr>
            <a:spLocks noGrp="1"/>
          </p:cNvSpPr>
          <p:nvPr>
            <p:ph type="title"/>
          </p:nvPr>
        </p:nvSpPr>
        <p:spPr/>
        <p:txBody>
          <a:bodyPr/>
          <a:lstStyle/>
          <a:p>
            <a:r>
              <a:rPr lang="it-IT"/>
              <a:t>I gradi di appartenenza</a:t>
            </a:r>
          </a:p>
        </p:txBody>
      </p:sp>
      <p:sp>
        <p:nvSpPr>
          <p:cNvPr id="3" name="Segnaposto contenuto 2">
            <a:extLst>
              <a:ext uri="{FF2B5EF4-FFF2-40B4-BE49-F238E27FC236}">
                <a16:creationId xmlns:a16="http://schemas.microsoft.com/office/drawing/2014/main" id="{1BC3CB65-C01F-4B2F-ACE1-2C86600801F4}"/>
              </a:ext>
            </a:extLst>
          </p:cNvPr>
          <p:cNvSpPr>
            <a:spLocks noGrp="1"/>
          </p:cNvSpPr>
          <p:nvPr>
            <p:ph idx="1"/>
          </p:nvPr>
        </p:nvSpPr>
        <p:spPr/>
        <p:txBody>
          <a:bodyPr>
            <a:normAutofit/>
          </a:bodyPr>
          <a:lstStyle/>
          <a:p>
            <a:r>
              <a:rPr lang="it-IT" sz="2400"/>
              <a:t>Lo scopo dell’algoritmo è minimizzare una funzione obiettivo che sostanzialmente è una somma pesata delle distanze trai punti e i centroidi, i pesi sono determinati dai gradi di appartenenza.</a:t>
            </a:r>
          </a:p>
          <a:p>
            <a:endParaRPr lang="it-IT" sz="2400"/>
          </a:p>
          <a:p>
            <a:endParaRPr lang="it-IT" sz="2400"/>
          </a:p>
          <a:p>
            <a:r>
              <a:rPr lang="it-IT" sz="2400"/>
              <a:t>Dove wij è il grado di appartenenza dell’oggetto i-esimo al cluster j-esimo.</a:t>
            </a:r>
            <a:br>
              <a:rPr lang="it-IT" sz="2400"/>
            </a:br>
            <a:r>
              <a:rPr lang="it-IT" sz="2400"/>
              <a:t>I gradi sono calcolati secondo questa formula</a:t>
            </a:r>
          </a:p>
        </p:txBody>
      </p:sp>
      <p:pic>
        <p:nvPicPr>
          <p:cNvPr id="5" name="Elemento grafico 4">
            <a:extLst>
              <a:ext uri="{FF2B5EF4-FFF2-40B4-BE49-F238E27FC236}">
                <a16:creationId xmlns:a16="http://schemas.microsoft.com/office/drawing/2014/main" id="{90D3CD74-3085-4584-A708-3C1E2E73A1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6232" y="3023747"/>
            <a:ext cx="3373963" cy="810505"/>
          </a:xfrm>
          <a:prstGeom prst="rect">
            <a:avLst/>
          </a:prstGeom>
        </p:spPr>
      </p:pic>
      <p:pic>
        <p:nvPicPr>
          <p:cNvPr id="7" name="Elemento grafico 6">
            <a:extLst>
              <a:ext uri="{FF2B5EF4-FFF2-40B4-BE49-F238E27FC236}">
                <a16:creationId xmlns:a16="http://schemas.microsoft.com/office/drawing/2014/main" id="{A29A4C66-420B-4231-8511-B992773216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4128" y="4739865"/>
            <a:ext cx="4176067" cy="1532048"/>
          </a:xfrm>
          <a:prstGeom prst="rect">
            <a:avLst/>
          </a:prstGeom>
        </p:spPr>
      </p:pic>
    </p:spTree>
    <p:extLst>
      <p:ext uri="{BB962C8B-B14F-4D97-AF65-F5344CB8AC3E}">
        <p14:creationId xmlns:p14="http://schemas.microsoft.com/office/powerpoint/2010/main" val="8469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1 – Introduzione ai Fuzzy sets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2980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3E793-D307-4B5E-AF91-794117FFB6F0}"/>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5FCDB725-EA24-4A5B-915B-A436C85268F3}"/>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r>
              <a:rPr lang="it-IT" sz="2400">
                <a:hlinkClick r:id="rId4"/>
              </a:rPr>
              <a:t>Fuzzy C-means </a:t>
            </a:r>
            <a:r>
              <a:rPr lang="it-IT" sz="2400"/>
              <a:t>, Politecnico di Milano</a:t>
            </a:r>
          </a:p>
        </p:txBody>
      </p:sp>
    </p:spTree>
    <p:extLst>
      <p:ext uri="{BB962C8B-B14F-4D97-AF65-F5344CB8AC3E}">
        <p14:creationId xmlns:p14="http://schemas.microsoft.com/office/powerpoint/2010/main" val="35770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4 – Varianti di FCM</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901229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1EAE30-F05E-4494-B087-4793FA00C6D6}"/>
              </a:ext>
            </a:extLst>
          </p:cNvPr>
          <p:cNvSpPr>
            <a:spLocks noGrp="1"/>
          </p:cNvSpPr>
          <p:nvPr>
            <p:ph type="title"/>
          </p:nvPr>
        </p:nvSpPr>
        <p:spPr/>
        <p:txBody>
          <a:bodyPr/>
          <a:lstStyle/>
          <a:p>
            <a:r>
              <a:rPr lang="it-IT"/>
              <a:t>Varianti di FCM</a:t>
            </a:r>
          </a:p>
        </p:txBody>
      </p:sp>
      <p:sp>
        <p:nvSpPr>
          <p:cNvPr id="3" name="Segnaposto contenuto 2">
            <a:extLst>
              <a:ext uri="{FF2B5EF4-FFF2-40B4-BE49-F238E27FC236}">
                <a16:creationId xmlns:a16="http://schemas.microsoft.com/office/drawing/2014/main" id="{7A7EC8FB-E69B-41E9-9321-DB6B8EDA4F63}"/>
              </a:ext>
            </a:extLst>
          </p:cNvPr>
          <p:cNvSpPr>
            <a:spLocks noGrp="1"/>
          </p:cNvSpPr>
          <p:nvPr>
            <p:ph idx="1"/>
          </p:nvPr>
        </p:nvSpPr>
        <p:spPr/>
        <p:txBody>
          <a:bodyPr>
            <a:normAutofit/>
          </a:bodyPr>
          <a:lstStyle/>
          <a:p>
            <a:r>
              <a:rPr lang="it-IT" sz="2400"/>
              <a:t>Quella introdotta fin ora è solo la versione di base dell’algoritmo, ci sono poi delle varianti che vogliono risolvere altri problemi e migliorare i risultati (cosa che non sempre è possibile in quanto i risultati dipendono moltissimo da come è strutturato il dataset)</a:t>
            </a:r>
          </a:p>
          <a:p>
            <a:endParaRPr lang="it-IT" sz="2400"/>
          </a:p>
        </p:txBody>
      </p:sp>
    </p:spTree>
    <p:extLst>
      <p:ext uri="{BB962C8B-B14F-4D97-AF65-F5344CB8AC3E}">
        <p14:creationId xmlns:p14="http://schemas.microsoft.com/office/powerpoint/2010/main" val="371074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5EF20-1D93-4FA1-BC9E-5C552054DD5B}"/>
              </a:ext>
            </a:extLst>
          </p:cNvPr>
          <p:cNvSpPr>
            <a:spLocks noGrp="1"/>
          </p:cNvSpPr>
          <p:nvPr>
            <p:ph type="title"/>
          </p:nvPr>
        </p:nvSpPr>
        <p:spPr/>
        <p:txBody>
          <a:bodyPr/>
          <a:lstStyle/>
          <a:p>
            <a:r>
              <a:rPr lang="it-IT"/>
              <a:t>Regolarizzazione dell’entropia</a:t>
            </a:r>
          </a:p>
        </p:txBody>
      </p:sp>
      <p:sp>
        <p:nvSpPr>
          <p:cNvPr id="3" name="Segnaposto contenuto 2">
            <a:extLst>
              <a:ext uri="{FF2B5EF4-FFF2-40B4-BE49-F238E27FC236}">
                <a16:creationId xmlns:a16="http://schemas.microsoft.com/office/drawing/2014/main" id="{5D313699-0FD6-4CBE-AA0E-0C68DFD7343A}"/>
              </a:ext>
            </a:extLst>
          </p:cNvPr>
          <p:cNvSpPr>
            <a:spLocks noGrp="1"/>
          </p:cNvSpPr>
          <p:nvPr>
            <p:ph idx="1"/>
          </p:nvPr>
        </p:nvSpPr>
        <p:spPr/>
        <p:txBody>
          <a:bodyPr>
            <a:normAutofit/>
          </a:bodyPr>
          <a:lstStyle/>
          <a:p>
            <a:r>
              <a:rPr lang="it-IT" sz="2400"/>
              <a:t>Il classico algoritmo FCM vuole minimizzare una </a:t>
            </a:r>
            <a:r>
              <a:rPr lang="it-IT" sz="2400">
                <a:hlinkClick r:id="rId2" action="ppaction://hlinksldjump"/>
              </a:rPr>
              <a:t>funzione obiettivo </a:t>
            </a:r>
            <a:r>
              <a:rPr lang="it-IT" sz="2400"/>
              <a:t>che abbiamo definito prima. La variante che fa regolarizzazione dell’entropia modifica leggermente la formula eliminando l’esponente m e sommando un ulteriore termine che misura l’entropia dei nostri dati. </a:t>
            </a:r>
            <a:br>
              <a:rPr lang="it-IT" sz="2400"/>
            </a:br>
            <a:br>
              <a:rPr lang="it-IT" sz="2400"/>
            </a:br>
            <a:r>
              <a:rPr lang="it-IT" sz="2400"/>
              <a:t>Questa entropia sarà pesata da un iper-parametro che indichiamo con ent chiamato «grado di entropia fuzzy»</a:t>
            </a:r>
          </a:p>
          <a:p>
            <a:r>
              <a:rPr lang="it-IT" sz="2400"/>
              <a:t>Nella sua implementazione in R sostanzialmente il parametro di sfocatura artificiale m non dovrà più essere dato in input, sarà sostituito dal grado di entropia fuzzy ent</a:t>
            </a:r>
          </a:p>
        </p:txBody>
      </p:sp>
    </p:spTree>
    <p:extLst>
      <p:ext uri="{BB962C8B-B14F-4D97-AF65-F5344CB8AC3E}">
        <p14:creationId xmlns:p14="http://schemas.microsoft.com/office/powerpoint/2010/main" val="373364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CCEF-03D5-4A3C-911A-F26C25A47052}"/>
              </a:ext>
            </a:extLst>
          </p:cNvPr>
          <p:cNvSpPr>
            <a:spLocks noGrp="1"/>
          </p:cNvSpPr>
          <p:nvPr>
            <p:ph type="title"/>
          </p:nvPr>
        </p:nvSpPr>
        <p:spPr/>
        <p:txBody>
          <a:bodyPr/>
          <a:lstStyle/>
          <a:p>
            <a:r>
              <a:rPr lang="it-IT"/>
              <a:t>Estensione per i noise points</a:t>
            </a:r>
          </a:p>
        </p:txBody>
      </p:sp>
      <p:sp>
        <p:nvSpPr>
          <p:cNvPr id="3" name="Segnaposto contenuto 2">
            <a:extLst>
              <a:ext uri="{FF2B5EF4-FFF2-40B4-BE49-F238E27FC236}">
                <a16:creationId xmlns:a16="http://schemas.microsoft.com/office/drawing/2014/main" id="{7FEBE4D8-DB28-4A74-85FD-72B70D5007D2}"/>
              </a:ext>
            </a:extLst>
          </p:cNvPr>
          <p:cNvSpPr>
            <a:spLocks noGrp="1"/>
          </p:cNvSpPr>
          <p:nvPr>
            <p:ph idx="1"/>
          </p:nvPr>
        </p:nvSpPr>
        <p:spPr/>
        <p:txBody>
          <a:bodyPr>
            <a:normAutofit/>
          </a:bodyPr>
          <a:lstStyle/>
          <a:p>
            <a:r>
              <a:rPr lang="it-IT" sz="2400"/>
              <a:t>La versione base del FCM non permette di identificare i noise points, una sua variante implementata in R però aggira il problema suddividendo i punti in C + 1 clusters.</a:t>
            </a:r>
          </a:p>
          <a:p>
            <a:r>
              <a:rPr lang="it-IT" sz="2400"/>
              <a:t>Il Cluster aggiunto sarà chiamato noise cluster, esso altro non è che l’insieme dei noise points presenti nel dataset.</a:t>
            </a:r>
          </a:p>
          <a:p>
            <a:r>
              <a:rPr lang="it-IT" sz="2400"/>
              <a:t>Si possono poi applicare regolarizzazione dell’entropia e estensione per i noise points contemporaneamente</a:t>
            </a:r>
          </a:p>
        </p:txBody>
      </p:sp>
    </p:spTree>
    <p:extLst>
      <p:ext uri="{BB962C8B-B14F-4D97-AF65-F5344CB8AC3E}">
        <p14:creationId xmlns:p14="http://schemas.microsoft.com/office/powerpoint/2010/main" val="287567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19BBC-C9B1-4C15-9EAE-4A7C9A9E644C}"/>
              </a:ext>
            </a:extLst>
          </p:cNvPr>
          <p:cNvSpPr>
            <a:spLocks noGrp="1"/>
          </p:cNvSpPr>
          <p:nvPr>
            <p:ph type="title"/>
          </p:nvPr>
        </p:nvSpPr>
        <p:spPr/>
        <p:txBody>
          <a:bodyPr/>
          <a:lstStyle/>
          <a:p>
            <a:r>
              <a:rPr lang="it-IT"/>
              <a:t>Estensione di Gustafson-Kessel</a:t>
            </a:r>
          </a:p>
        </p:txBody>
      </p:sp>
      <p:sp>
        <p:nvSpPr>
          <p:cNvPr id="3" name="Segnaposto contenuto 2">
            <a:extLst>
              <a:ext uri="{FF2B5EF4-FFF2-40B4-BE49-F238E27FC236}">
                <a16:creationId xmlns:a16="http://schemas.microsoft.com/office/drawing/2014/main" id="{FE6C87D9-9B14-4032-89C7-C5C0F37F975E}"/>
              </a:ext>
            </a:extLst>
          </p:cNvPr>
          <p:cNvSpPr>
            <a:spLocks noGrp="1"/>
          </p:cNvSpPr>
          <p:nvPr>
            <p:ph idx="1"/>
          </p:nvPr>
        </p:nvSpPr>
        <p:spPr>
          <a:xfrm>
            <a:off x="1097280" y="1845733"/>
            <a:ext cx="10058400" cy="4414389"/>
          </a:xfrm>
        </p:spPr>
        <p:txBody>
          <a:bodyPr>
            <a:normAutofit/>
          </a:bodyPr>
          <a:lstStyle/>
          <a:p>
            <a:r>
              <a:rPr lang="it-IT" sz="2400"/>
              <a:t>La versione di base dell’algoritmo di FCM permette di trovare solo cluster di forma sperica, questo è dovuto all’utilizzo di misure di distanza Euclidea.</a:t>
            </a:r>
            <a:br>
              <a:rPr lang="it-IT" sz="2400"/>
            </a:br>
            <a:r>
              <a:rPr lang="it-IT" sz="2400"/>
              <a:t>L’estensione di Gustafson-Kessel permette di avere cluster di forma più generica utilizzando una misura di distanza chiamata Mahalanobis che è stata introdotta da P. C. Mahalanobis nel 1936 ed è ideale per clusterizzare.</a:t>
            </a:r>
            <a:br>
              <a:rPr lang="it-IT" sz="2400"/>
            </a:br>
            <a:r>
              <a:rPr lang="it-IT" sz="2400"/>
              <a:t>Questa distanza per essere calcolata sfrutta anche quella che chiamiamo «matrice di covarianza sfocata»</a:t>
            </a:r>
          </a:p>
          <a:p>
            <a:r>
              <a:rPr lang="it-IT" sz="2400"/>
              <a:t>In R sono implementati i metodi necessari per eseguire il clustering con l’estensione di Gustafson-Kessel utilizzando anche regolarizzazione dell’entropia e estensione per i noise points</a:t>
            </a:r>
          </a:p>
          <a:p>
            <a:r>
              <a:rPr lang="it-IT" sz="2400" b="1"/>
              <a:t>Variante Gustafson-Kessel Babuska</a:t>
            </a:r>
            <a:r>
              <a:rPr lang="it-IT" sz="2400"/>
              <a:t>: variante che esegue delle ottimizzazioni per il calcolo della matrice di covarianza sfocata.</a:t>
            </a:r>
          </a:p>
        </p:txBody>
      </p:sp>
    </p:spTree>
    <p:extLst>
      <p:ext uri="{BB962C8B-B14F-4D97-AF65-F5344CB8AC3E}">
        <p14:creationId xmlns:p14="http://schemas.microsoft.com/office/powerpoint/2010/main" val="263685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E1CCA-2603-4676-8DA8-6B70018F4539}"/>
              </a:ext>
            </a:extLst>
          </p:cNvPr>
          <p:cNvSpPr>
            <a:spLocks noGrp="1"/>
          </p:cNvSpPr>
          <p:nvPr>
            <p:ph type="title"/>
          </p:nvPr>
        </p:nvSpPr>
        <p:spPr/>
        <p:txBody>
          <a:bodyPr/>
          <a:lstStyle/>
          <a:p>
            <a:r>
              <a:rPr lang="it-IT"/>
              <a:t>FCM con fuzzifier polinomiale</a:t>
            </a:r>
          </a:p>
        </p:txBody>
      </p:sp>
      <p:sp>
        <p:nvSpPr>
          <p:cNvPr id="3" name="Segnaposto contenuto 2">
            <a:extLst>
              <a:ext uri="{FF2B5EF4-FFF2-40B4-BE49-F238E27FC236}">
                <a16:creationId xmlns:a16="http://schemas.microsoft.com/office/drawing/2014/main" id="{9E4784DC-D2D9-4839-8AC4-CBC8F2418DBB}"/>
              </a:ext>
            </a:extLst>
          </p:cNvPr>
          <p:cNvSpPr>
            <a:spLocks noGrp="1"/>
          </p:cNvSpPr>
          <p:nvPr>
            <p:ph idx="1"/>
          </p:nvPr>
        </p:nvSpPr>
        <p:spPr/>
        <p:txBody>
          <a:bodyPr>
            <a:normAutofit/>
          </a:bodyPr>
          <a:lstStyle/>
          <a:p>
            <a:r>
              <a:rPr lang="it-IT" sz="2400"/>
              <a:t>In questa variante il fuzzifier m non è più presente nella </a:t>
            </a:r>
            <a:r>
              <a:rPr lang="it-IT" sz="2400">
                <a:hlinkClick r:id="rId2" action="ppaction://hlinksldjump"/>
              </a:rPr>
              <a:t>formula</a:t>
            </a:r>
            <a:r>
              <a:rPr lang="it-IT" sz="2400"/>
              <a:t>, per calcolare il peso della distanza tra centroide e punto usiamo una formula polinomiale dipendente dal grado di appartenenza.</a:t>
            </a:r>
            <a:endParaRPr lang="it-IT" sz="2400" u="sng"/>
          </a:p>
          <a:p>
            <a:r>
              <a:rPr lang="it-IT" sz="2400"/>
              <a:t>h(wij) = (1-beta)/(1+beta) * wij^2 + 2beta/(1+beta) * wij</a:t>
            </a:r>
            <a:br>
              <a:rPr lang="it-IT" sz="2400"/>
            </a:br>
            <a:r>
              <a:rPr lang="it-IT" sz="2400"/>
              <a:t>beta è un valore reale tra 0 e 1, se è vicino a 0 l’algoritmo tende a coincidere con la versione di base con m=2, se è vicino a 1 l’algoritmo tende a coincidere con l’hard clustering</a:t>
            </a:r>
          </a:p>
          <a:p>
            <a:r>
              <a:rPr lang="it-IT" sz="2400"/>
              <a:t>h(wij) andrà a pesare la distanza nella formula.</a:t>
            </a:r>
          </a:p>
          <a:p>
            <a:r>
              <a:rPr lang="it-IT" sz="2400"/>
              <a:t>Non essendo definito m non vi è implementazione che permetta di fare regolarizzazione dell’entropia, si può però estendere per i noise points.</a:t>
            </a:r>
          </a:p>
        </p:txBody>
      </p:sp>
    </p:spTree>
    <p:extLst>
      <p:ext uri="{BB962C8B-B14F-4D97-AF65-F5344CB8AC3E}">
        <p14:creationId xmlns:p14="http://schemas.microsoft.com/office/powerpoint/2010/main" val="134001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51777C-882B-44BC-994C-A08CF1DF3F04}"/>
              </a:ext>
            </a:extLst>
          </p:cNvPr>
          <p:cNvSpPr>
            <a:spLocks noGrp="1"/>
          </p:cNvSpPr>
          <p:nvPr>
            <p:ph type="title"/>
          </p:nvPr>
        </p:nvSpPr>
        <p:spPr/>
        <p:txBody>
          <a:bodyPr/>
          <a:lstStyle/>
          <a:p>
            <a:r>
              <a:rPr lang="it-IT"/>
              <a:t>Riassunto delle funzioni FCM in R pt.1</a:t>
            </a:r>
          </a:p>
        </p:txBody>
      </p:sp>
      <p:sp>
        <p:nvSpPr>
          <p:cNvPr id="3" name="Segnaposto contenuto 2">
            <a:extLst>
              <a:ext uri="{FF2B5EF4-FFF2-40B4-BE49-F238E27FC236}">
                <a16:creationId xmlns:a16="http://schemas.microsoft.com/office/drawing/2014/main" id="{B42B482F-BAFD-4675-8C36-2BD7C4C1CE50}"/>
              </a:ext>
            </a:extLst>
          </p:cNvPr>
          <p:cNvSpPr>
            <a:spLocks noGrp="1"/>
          </p:cNvSpPr>
          <p:nvPr>
            <p:ph idx="1"/>
          </p:nvPr>
        </p:nvSpPr>
        <p:spPr/>
        <p:txBody>
          <a:bodyPr/>
          <a:lstStyle/>
          <a:p>
            <a:pPr>
              <a:buFont typeface="Wingdings" panose="05000000000000000000" pitchFamily="2" charset="2"/>
              <a:buChar char="§"/>
            </a:pPr>
            <a:r>
              <a:rPr lang="it-IT"/>
              <a:t>FKM: algoritmo standard</a:t>
            </a:r>
          </a:p>
          <a:p>
            <a:pPr>
              <a:buFont typeface="Wingdings" panose="05000000000000000000" pitchFamily="2" charset="2"/>
              <a:buChar char="§"/>
            </a:pPr>
            <a:r>
              <a:rPr lang="it-IT"/>
              <a:t>FKM.ent: applicazione della regolarizzazione dell’entropia</a:t>
            </a:r>
          </a:p>
          <a:p>
            <a:pPr>
              <a:buFont typeface="Wingdings" panose="05000000000000000000" pitchFamily="2" charset="2"/>
              <a:buChar char="§"/>
            </a:pPr>
            <a:r>
              <a:rPr lang="it-IT"/>
              <a:t>FKM.noise: estensione per i noise points</a:t>
            </a:r>
          </a:p>
          <a:p>
            <a:pPr>
              <a:buFont typeface="Wingdings" panose="05000000000000000000" pitchFamily="2" charset="2"/>
              <a:buChar char="§"/>
            </a:pPr>
            <a:r>
              <a:rPr lang="it-IT"/>
              <a:t>FKM.ent.noise: applicazione della regolarizzazione dell’entropia + estensione per i noise points</a:t>
            </a:r>
          </a:p>
          <a:p>
            <a:pPr>
              <a:buFont typeface="Wingdings" panose="05000000000000000000" pitchFamily="2" charset="2"/>
              <a:buChar char="§"/>
            </a:pPr>
            <a:r>
              <a:rPr lang="it-IT"/>
              <a:t>FKM.gk: estensione Gustafson-Kessel</a:t>
            </a:r>
          </a:p>
          <a:p>
            <a:pPr>
              <a:buFont typeface="Wingdings" panose="05000000000000000000" pitchFamily="2" charset="2"/>
              <a:buChar char="§"/>
            </a:pPr>
            <a:r>
              <a:rPr lang="it-IT"/>
              <a:t>FKM.gk.ent: estensione Gustafson-Kessel con applicazione della regolarizzazione dell’entropia</a:t>
            </a:r>
          </a:p>
          <a:p>
            <a:pPr>
              <a:buFont typeface="Wingdings" panose="05000000000000000000" pitchFamily="2" charset="2"/>
              <a:buChar char="§"/>
            </a:pPr>
            <a:r>
              <a:rPr lang="it-IT"/>
              <a:t>FKM.gk.noise: estensione Gustafson-Kessel con estensione per i noise points</a:t>
            </a:r>
          </a:p>
          <a:p>
            <a:pPr>
              <a:buFont typeface="Wingdings" panose="05000000000000000000" pitchFamily="2" charset="2"/>
              <a:buChar char="§"/>
            </a:pPr>
            <a:r>
              <a:rPr lang="it-IT"/>
              <a:t>FKM.gk.ent.noise: estensione Gustafson-Kessel con applicazione della regolarizzazione dell’entropia + estensione per i noise points</a:t>
            </a:r>
          </a:p>
          <a:p>
            <a:pPr>
              <a:buFont typeface="Wingdings" panose="05000000000000000000" pitchFamily="2" charset="2"/>
              <a:buChar char="§"/>
            </a:pPr>
            <a:endParaRPr lang="it-IT"/>
          </a:p>
        </p:txBody>
      </p:sp>
    </p:spTree>
    <p:extLst>
      <p:ext uri="{BB962C8B-B14F-4D97-AF65-F5344CB8AC3E}">
        <p14:creationId xmlns:p14="http://schemas.microsoft.com/office/powerpoint/2010/main" val="44649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DE474E-7FE4-45D7-92AD-CD23AA6AD2D9}"/>
              </a:ext>
            </a:extLst>
          </p:cNvPr>
          <p:cNvSpPr>
            <a:spLocks noGrp="1"/>
          </p:cNvSpPr>
          <p:nvPr>
            <p:ph type="title"/>
          </p:nvPr>
        </p:nvSpPr>
        <p:spPr/>
        <p:txBody>
          <a:bodyPr/>
          <a:lstStyle/>
          <a:p>
            <a:r>
              <a:rPr lang="it-IT"/>
              <a:t>Riassunto delle funzioni FCM in R pt.2</a:t>
            </a:r>
          </a:p>
        </p:txBody>
      </p:sp>
      <p:sp>
        <p:nvSpPr>
          <p:cNvPr id="3" name="Segnaposto contenuto 2">
            <a:extLst>
              <a:ext uri="{FF2B5EF4-FFF2-40B4-BE49-F238E27FC236}">
                <a16:creationId xmlns:a16="http://schemas.microsoft.com/office/drawing/2014/main" id="{B510538A-B179-4D91-B466-48BDAD23A24B}"/>
              </a:ext>
            </a:extLst>
          </p:cNvPr>
          <p:cNvSpPr>
            <a:spLocks noGrp="1"/>
          </p:cNvSpPr>
          <p:nvPr>
            <p:ph idx="1"/>
          </p:nvPr>
        </p:nvSpPr>
        <p:spPr>
          <a:xfrm>
            <a:off x="1097280" y="1845734"/>
            <a:ext cx="10058400" cy="4372186"/>
          </a:xfrm>
        </p:spPr>
        <p:txBody>
          <a:bodyPr/>
          <a:lstStyle/>
          <a:p>
            <a:pPr>
              <a:buFont typeface="Wingdings" panose="05000000000000000000" pitchFamily="2" charset="2"/>
              <a:buChar char="§"/>
            </a:pPr>
            <a:r>
              <a:rPr lang="it-IT"/>
              <a:t>FKM.gkb: estensione Gustafson-Kessel e Babuska</a:t>
            </a:r>
          </a:p>
          <a:p>
            <a:pPr>
              <a:buFont typeface="Wingdings" panose="05000000000000000000" pitchFamily="2" charset="2"/>
              <a:buChar char="§"/>
            </a:pPr>
            <a:r>
              <a:rPr lang="it-IT"/>
              <a:t>FKM.gkb.ent: estensione Gustafson-Kessel e Babuska con applicazione della regolarizzazione dell’entropia</a:t>
            </a:r>
          </a:p>
          <a:p>
            <a:pPr>
              <a:buFont typeface="Wingdings" panose="05000000000000000000" pitchFamily="2" charset="2"/>
              <a:buChar char="§"/>
            </a:pPr>
            <a:r>
              <a:rPr lang="it-IT"/>
              <a:t>FKM.gkb.noise: estensione Gustafson-Kessel e Babuska con estensione per i noise points</a:t>
            </a:r>
          </a:p>
          <a:p>
            <a:pPr>
              <a:buFont typeface="Wingdings" panose="05000000000000000000" pitchFamily="2" charset="2"/>
              <a:buChar char="§"/>
            </a:pPr>
            <a:r>
              <a:rPr lang="it-IT"/>
              <a:t>FKM.gkb.ent.noise: estensione Gustafson-Kessel e Babuska con applicazione della regolarizzazione dell’entropia + estensione per i noise points</a:t>
            </a:r>
          </a:p>
          <a:p>
            <a:pPr>
              <a:buFont typeface="Wingdings" panose="05000000000000000000" pitchFamily="2" charset="2"/>
              <a:buChar char="§"/>
            </a:pPr>
            <a:r>
              <a:rPr lang="it-IT"/>
              <a:t>FKM.pf: algoritmo con utilizzo del fuzzifier polinomiale</a:t>
            </a:r>
          </a:p>
          <a:p>
            <a:pPr>
              <a:buFont typeface="Wingdings" panose="05000000000000000000" pitchFamily="2" charset="2"/>
              <a:buChar char="§"/>
            </a:pPr>
            <a:r>
              <a:rPr lang="it-IT"/>
              <a:t>FKM.pdf.noise: algoritmo con utilizzo del fuzzifier polinomiale</a:t>
            </a:r>
          </a:p>
          <a:p>
            <a:pPr marL="0" indent="0">
              <a:buNone/>
            </a:pPr>
            <a:r>
              <a:rPr lang="it-IT"/>
              <a:t>Esistono poi altre 4 funzioni, che non approfondiamo, utili nel caso ci siano medoidi(e non centroidi) e distanze non euclidee. Le funzioni sono: FKM.med, FKM.med.noise, NEFRC e NEFRC.noise</a:t>
            </a:r>
          </a:p>
        </p:txBody>
      </p:sp>
    </p:spTree>
    <p:extLst>
      <p:ext uri="{BB962C8B-B14F-4D97-AF65-F5344CB8AC3E}">
        <p14:creationId xmlns:p14="http://schemas.microsoft.com/office/powerpoint/2010/main" val="2082321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9DF1D8-A03F-4780-9CD9-57F0140055D7}"/>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9556E9-608A-485C-918D-1CE15107F18F}"/>
              </a:ext>
            </a:extLst>
          </p:cNvPr>
          <p:cNvSpPr>
            <a:spLocks noGrp="1"/>
          </p:cNvSpPr>
          <p:nvPr>
            <p:ph idx="1"/>
          </p:nvPr>
        </p:nvSpPr>
        <p:spPr/>
        <p:txBody>
          <a:bodyPr>
            <a:normAutofit/>
          </a:bodyPr>
          <a:lstStyle/>
          <a:p>
            <a:pPr>
              <a:buFont typeface="Wingdings" panose="05000000000000000000" pitchFamily="2" charset="2"/>
              <a:buChar char="§"/>
            </a:pPr>
            <a:r>
              <a:rPr lang="en-US" sz="2400">
                <a:hlinkClick r:id="rId2"/>
              </a:rPr>
              <a:t>A toolbox for fuzzy clustering using the R programming language</a:t>
            </a:r>
            <a:endParaRPr lang="en-US" sz="2400"/>
          </a:p>
          <a:p>
            <a:pPr>
              <a:buFont typeface="Wingdings" panose="05000000000000000000" pitchFamily="2" charset="2"/>
              <a:buChar char="§"/>
            </a:pPr>
            <a:r>
              <a:rPr lang="en-US" sz="2400">
                <a:hlinkClick r:id="rId3"/>
              </a:rPr>
              <a:t>Cluster analysis </a:t>
            </a:r>
            <a:endParaRPr lang="en-US" sz="2400"/>
          </a:p>
          <a:p>
            <a:pPr>
              <a:buFont typeface="Wingdings" panose="05000000000000000000" pitchFamily="2" charset="2"/>
              <a:buChar char="§"/>
            </a:pPr>
            <a:r>
              <a:rPr lang="it-IT" sz="2400">
                <a:hlinkClick r:id="rId4"/>
              </a:rPr>
              <a:t>Mahalanobis distance</a:t>
            </a:r>
            <a:endParaRPr lang="it-IT" sz="2400"/>
          </a:p>
          <a:p>
            <a:pPr>
              <a:buFont typeface="Wingdings" panose="05000000000000000000" pitchFamily="2" charset="2"/>
              <a:buChar char="§"/>
            </a:pPr>
            <a:r>
              <a:rPr lang="it-IT" sz="2400">
                <a:hlinkClick r:id="rId5"/>
              </a:rPr>
              <a:t>fclust: An R Package for Fuzzy Clustering</a:t>
            </a:r>
            <a:endParaRPr lang="it-IT" sz="2400"/>
          </a:p>
          <a:p>
            <a:pPr marL="0" indent="0">
              <a:buNone/>
            </a:pPr>
            <a:endParaRPr lang="it-IT" sz="2400"/>
          </a:p>
        </p:txBody>
      </p:sp>
    </p:spTree>
    <p:extLst>
      <p:ext uri="{BB962C8B-B14F-4D97-AF65-F5344CB8AC3E}">
        <p14:creationId xmlns:p14="http://schemas.microsoft.com/office/powerpoint/2010/main" val="14396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434A5-AA56-427A-A637-B330365250DD}"/>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F82F6478-AF06-488C-B780-2FA50DA8577E}"/>
              </a:ext>
            </a:extLst>
          </p:cNvPr>
          <p:cNvSpPr>
            <a:spLocks noGrp="1"/>
          </p:cNvSpPr>
          <p:nvPr>
            <p:ph idx="1"/>
          </p:nvPr>
        </p:nvSpPr>
        <p:spPr/>
        <p:txBody>
          <a:bodyPr>
            <a:normAutofit/>
          </a:bodyPr>
          <a:lstStyle/>
          <a:p>
            <a:r>
              <a:rPr lang="it-IT" sz="2400"/>
              <a:t>Un Fuzzy set, o insieme sfocato in italiano, è un’estensione degli insiemi che seguono le regole della teoria classica dell’insiemistica.</a:t>
            </a:r>
          </a:p>
          <a:p>
            <a:r>
              <a:rPr lang="it-IT" sz="2400"/>
              <a:t>Il concetto nasce nel 1965 dal matematico Lotfi Zadeh.</a:t>
            </a:r>
          </a:p>
          <a:p>
            <a:r>
              <a:rPr lang="it-IT" sz="2400"/>
              <a:t>Un insieme Fuzzy è una coppia (U,m) dove:</a:t>
            </a:r>
          </a:p>
          <a:p>
            <a:pPr>
              <a:buFont typeface="Wingdings" panose="05000000000000000000" pitchFamily="2" charset="2"/>
              <a:buChar char="§"/>
            </a:pPr>
            <a:r>
              <a:rPr lang="it-IT" sz="2400"/>
              <a:t> U è l’universo, ovvero l’insieme che contiene tutti gli oggetti, segue però le regole dell’insiemistica classica</a:t>
            </a:r>
          </a:p>
          <a:p>
            <a:pPr>
              <a:buFont typeface="Wingdings" panose="05000000000000000000" pitchFamily="2" charset="2"/>
              <a:buChar char="§"/>
            </a:pPr>
            <a:r>
              <a:rPr lang="it-IT" sz="2400"/>
              <a:t> m è detta funzione di appartenenza e ha questa struttura m: U </a:t>
            </a:r>
            <a:r>
              <a:rPr lang="it-IT" sz="2400">
                <a:sym typeface="Wingdings" panose="05000000000000000000" pitchFamily="2" charset="2"/>
              </a:rPr>
              <a:t> [0,1]</a:t>
            </a:r>
            <a:endParaRPr lang="it-IT" sz="2400"/>
          </a:p>
        </p:txBody>
      </p:sp>
    </p:spTree>
    <p:extLst>
      <p:ext uri="{BB962C8B-B14F-4D97-AF65-F5344CB8AC3E}">
        <p14:creationId xmlns:p14="http://schemas.microsoft.com/office/powerpoint/2010/main" val="307980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5 – Note sulla parte implementativa</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1395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DD24-2BE0-4673-819F-748AB1E78608}"/>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800CC72-61C3-4FBC-9FE8-E86766A982EB}"/>
              </a:ext>
            </a:extLst>
          </p:cNvPr>
          <p:cNvSpPr>
            <a:spLocks noGrp="1"/>
          </p:cNvSpPr>
          <p:nvPr>
            <p:ph idx="1"/>
          </p:nvPr>
        </p:nvSpPr>
        <p:spPr>
          <a:xfrm>
            <a:off x="1097280" y="1845733"/>
            <a:ext cx="10058400" cy="4456593"/>
          </a:xfrm>
        </p:spPr>
        <p:txBody>
          <a:bodyPr>
            <a:normAutofit lnSpcReduction="10000"/>
          </a:bodyPr>
          <a:lstStyle/>
          <a:p>
            <a:pPr>
              <a:buFont typeface="Wingdings" panose="05000000000000000000" pitchFamily="2" charset="2"/>
              <a:buChar char="§"/>
            </a:pPr>
            <a:r>
              <a:rPr lang="it-IT" sz="2600"/>
              <a:t>Il pacchetto principale che utilizzeremo sarà fclust.</a:t>
            </a:r>
          </a:p>
          <a:p>
            <a:pPr>
              <a:buFont typeface="Wingdings" panose="05000000000000000000" pitchFamily="2" charset="2"/>
              <a:buChar char="§"/>
            </a:pPr>
            <a:r>
              <a:rPr lang="it-IT" sz="2600"/>
              <a:t>Si utilizzeranno le </a:t>
            </a:r>
            <a:r>
              <a:rPr lang="it-IT" sz="2600">
                <a:hlinkClick r:id="rId2" action="ppaction://hlinksldjump"/>
              </a:rPr>
              <a:t>funzioni</a:t>
            </a:r>
            <a:r>
              <a:rPr lang="it-IT" sz="2600"/>
              <a:t> tabulate in precedenza per ottenere i risultati.</a:t>
            </a:r>
          </a:p>
          <a:p>
            <a:pPr>
              <a:buFont typeface="Wingdings" panose="05000000000000000000" pitchFamily="2" charset="2"/>
              <a:buChar char="§"/>
            </a:pPr>
            <a:r>
              <a:rPr lang="it-IT" sz="2600"/>
              <a:t>Facciamo un’eventuale pulizia dei dati con degli appositi tools</a:t>
            </a:r>
          </a:p>
          <a:p>
            <a:pPr>
              <a:buFont typeface="Wingdings" panose="05000000000000000000" pitchFamily="2" charset="2"/>
              <a:buChar char="§"/>
            </a:pPr>
            <a:r>
              <a:rPr lang="it-IT" sz="2600"/>
              <a:t>Applichiamo i vari algoritmi di clustering(la versione base e le sue varianti)</a:t>
            </a:r>
          </a:p>
          <a:p>
            <a:pPr>
              <a:buFont typeface="Wingdings" panose="05000000000000000000" pitchFamily="2" charset="2"/>
              <a:buChar char="§"/>
            </a:pPr>
            <a:r>
              <a:rPr lang="it-IT" sz="2600"/>
              <a:t>Discutiamo e validiamo i risultati</a:t>
            </a:r>
          </a:p>
          <a:p>
            <a:pPr marL="0" indent="0">
              <a:buNone/>
            </a:pPr>
            <a:r>
              <a:rPr lang="it-IT" sz="2400" b="1"/>
              <a:t>In quanto il clustering è un’operazione dispendiosa cercheremo di tenere pulito l’environment usando la funzione rm() sulle variabili non più usate e la funzione gc()</a:t>
            </a:r>
          </a:p>
          <a:p>
            <a:pPr marL="0" indent="0">
              <a:buNone/>
            </a:pPr>
            <a:br>
              <a:rPr lang="it-IT" sz="2400"/>
            </a:br>
            <a:endParaRPr lang="it-IT" sz="2400"/>
          </a:p>
        </p:txBody>
      </p:sp>
    </p:spTree>
    <p:extLst>
      <p:ext uri="{BB962C8B-B14F-4D97-AF65-F5344CB8AC3E}">
        <p14:creationId xmlns:p14="http://schemas.microsoft.com/office/powerpoint/2010/main" val="7911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9C9D9-0C1D-41DB-83ED-5164B78F8AFB}"/>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5F642ED0-DA33-4F6C-A3CD-E2B2DD45CF19}"/>
              </a:ext>
            </a:extLst>
          </p:cNvPr>
          <p:cNvSpPr>
            <a:spLocks noGrp="1"/>
          </p:cNvSpPr>
          <p:nvPr>
            <p:ph idx="1"/>
          </p:nvPr>
        </p:nvSpPr>
        <p:spPr/>
        <p:txBody>
          <a:bodyPr>
            <a:normAutofit/>
          </a:bodyPr>
          <a:lstStyle/>
          <a:p>
            <a:pPr>
              <a:buFont typeface="Wingdings" panose="05000000000000000000" pitchFamily="2" charset="2"/>
              <a:buChar char="§"/>
            </a:pPr>
            <a:r>
              <a:rPr lang="it-IT" sz="2400"/>
              <a:t>Install.packages(«fclust») Non è necessario ogni volta che si avvia lo script, solo 1 volta</a:t>
            </a:r>
          </a:p>
          <a:p>
            <a:pPr>
              <a:buFont typeface="Wingdings" panose="05000000000000000000" pitchFamily="2" charset="2"/>
              <a:buChar char="§"/>
            </a:pPr>
            <a:r>
              <a:rPr lang="it-IT" sz="2400"/>
              <a:t>library(fclust)</a:t>
            </a:r>
          </a:p>
          <a:p>
            <a:pPr>
              <a:buFont typeface="Wingdings" panose="05000000000000000000" pitchFamily="2" charset="2"/>
              <a:buChar char="§"/>
            </a:pPr>
            <a:r>
              <a:rPr lang="it-IT" sz="2400"/>
              <a:t>Importiamo anche il pacchetto Caret, all’interno vi sono dei metodi per poter fare features selection, note </a:t>
            </a:r>
            <a:r>
              <a:rPr lang="it-IT" sz="2400">
                <a:hlinkClick r:id="rId2"/>
              </a:rPr>
              <a:t>qui</a:t>
            </a:r>
            <a:endParaRPr lang="it-IT" sz="2400"/>
          </a:p>
          <a:p>
            <a:pPr>
              <a:buFont typeface="Wingdings" panose="05000000000000000000" pitchFamily="2" charset="2"/>
              <a:buChar char="§"/>
            </a:pPr>
            <a:r>
              <a:rPr lang="it-IT" sz="2400"/>
              <a:t>Scelta del valore di fuzzifier m = 2, note </a:t>
            </a:r>
            <a:r>
              <a:rPr lang="it-IT" sz="2400">
                <a:hlinkClick r:id="rId3"/>
              </a:rPr>
              <a:t>qui</a:t>
            </a:r>
            <a:endParaRPr lang="it-IT" sz="2400"/>
          </a:p>
          <a:p>
            <a:pPr>
              <a:buFont typeface="Wingdings" panose="05000000000000000000" pitchFamily="2" charset="2"/>
              <a:buChar char="§"/>
            </a:pPr>
            <a:r>
              <a:rPr lang="it-IT" sz="2400"/>
              <a:t>Usiamo anche altri pacchetti che possono essere utili per il clustering come cluster e factoextra</a:t>
            </a:r>
          </a:p>
        </p:txBody>
      </p:sp>
    </p:spTree>
    <p:extLst>
      <p:ext uri="{BB962C8B-B14F-4D97-AF65-F5344CB8AC3E}">
        <p14:creationId xmlns:p14="http://schemas.microsoft.com/office/powerpoint/2010/main" val="2465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8A7F4-E053-40D9-A7E2-2495725DE1A2}"/>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928DB9A6-247A-49A7-B6B3-87F8266F88EE}"/>
              </a:ext>
            </a:extLst>
          </p:cNvPr>
          <p:cNvSpPr>
            <a:spLocks noGrp="1"/>
          </p:cNvSpPr>
          <p:nvPr>
            <p:ph idx="1"/>
          </p:nvPr>
        </p:nvSpPr>
        <p:spPr>
          <a:xfrm>
            <a:off x="1097280" y="1845733"/>
            <a:ext cx="10353822" cy="4892692"/>
          </a:xfrm>
        </p:spPr>
        <p:txBody>
          <a:bodyPr>
            <a:normAutofit fontScale="55000" lnSpcReduction="20000"/>
          </a:bodyPr>
          <a:lstStyle/>
          <a:p>
            <a:pPr marL="0" indent="0">
              <a:buNone/>
            </a:pPr>
            <a:r>
              <a:rPr lang="it-IT" sz="4000"/>
              <a:t>La funzione di base è la seguente: </a:t>
            </a:r>
            <a:br>
              <a:rPr lang="it-IT" sz="4000"/>
            </a:br>
            <a:r>
              <a:rPr lang="it-IT" sz="4000" b="1"/>
              <a:t>FKM(X, k, m, RS, stand, startU, index, alpha, conv, maxit, seed)</a:t>
            </a:r>
          </a:p>
          <a:p>
            <a:pPr marL="0" indent="0">
              <a:buNone/>
            </a:pPr>
            <a:r>
              <a:rPr lang="it-IT" sz="4000" b="1">
                <a:solidFill>
                  <a:srgbClr val="FF0000"/>
                </a:solidFill>
              </a:rPr>
              <a:t>X</a:t>
            </a:r>
            <a:r>
              <a:rPr lang="it-IT" sz="4000"/>
              <a:t> rappresenta il dataset da passare in input</a:t>
            </a:r>
            <a:br>
              <a:rPr lang="it-IT" sz="4000"/>
            </a:br>
            <a:r>
              <a:rPr lang="it-IT" sz="4000" b="1">
                <a:solidFill>
                  <a:srgbClr val="FF0000"/>
                </a:solidFill>
              </a:rPr>
              <a:t>k</a:t>
            </a:r>
            <a:r>
              <a:rPr lang="it-IT" sz="4000"/>
              <a:t> è un vettore di interi o un semplice intero che indica il numero di cluster per cui va calcolato «index», di default è 2:6</a:t>
            </a:r>
            <a:br>
              <a:rPr lang="it-IT" sz="4000"/>
            </a:br>
            <a:r>
              <a:rPr lang="it-IT" sz="4000" b="1">
                <a:solidFill>
                  <a:srgbClr val="FF0000"/>
                </a:solidFill>
              </a:rPr>
              <a:t>m</a:t>
            </a:r>
            <a:r>
              <a:rPr lang="it-IT" sz="4000"/>
              <a:t> è il parametro fuzzifier, di default settato a 2(è in genere il valore migliore)</a:t>
            </a:r>
            <a:br>
              <a:rPr lang="it-IT" sz="4000"/>
            </a:br>
            <a:r>
              <a:rPr lang="it-IT" sz="4000" b="1">
                <a:solidFill>
                  <a:srgbClr val="FF0000"/>
                </a:solidFill>
              </a:rPr>
              <a:t>RS</a:t>
            </a:r>
            <a:r>
              <a:rPr lang="it-IT" sz="4000"/>
              <a:t> numero di random starts, di default è 1</a:t>
            </a:r>
            <a:br>
              <a:rPr lang="it-IT" sz="4000"/>
            </a:br>
            <a:r>
              <a:rPr lang="it-IT" sz="4000" b="1">
                <a:solidFill>
                  <a:srgbClr val="FF0000"/>
                </a:solidFill>
              </a:rPr>
              <a:t>stand</a:t>
            </a:r>
            <a:r>
              <a:rPr lang="it-IT" sz="4000"/>
              <a:t>, se è 1 i dati vengono standardizzati, di default à «no standardization»</a:t>
            </a:r>
            <a:br>
              <a:rPr lang="it-IT" sz="4000"/>
            </a:br>
            <a:r>
              <a:rPr lang="it-IT" sz="4000" b="1">
                <a:solidFill>
                  <a:srgbClr val="FF0000"/>
                </a:solidFill>
              </a:rPr>
              <a:t>startU</a:t>
            </a:r>
            <a:r>
              <a:rPr lang="it-IT" sz="4000"/>
              <a:t>, essa è la matrice iniziale di membership</a:t>
            </a:r>
            <a:br>
              <a:rPr lang="it-IT" sz="4000"/>
            </a:br>
            <a:r>
              <a:rPr lang="it-IT" sz="4000">
                <a:solidFill>
                  <a:srgbClr val="FF0000"/>
                </a:solidFill>
              </a:rPr>
              <a:t>I</a:t>
            </a:r>
            <a:r>
              <a:rPr lang="it-IT" sz="4000" b="1">
                <a:solidFill>
                  <a:srgbClr val="FF0000"/>
                </a:solidFill>
              </a:rPr>
              <a:t>ndex</a:t>
            </a:r>
            <a:r>
              <a:rPr lang="it-IT" sz="4000"/>
              <a:t> è la misura di qualità per l’applicazione dell’algoritmo, di default è SIL.F</a:t>
            </a:r>
            <a:br>
              <a:rPr lang="it-IT" sz="4000"/>
            </a:br>
            <a:r>
              <a:rPr lang="it-IT" sz="4000" b="1">
                <a:solidFill>
                  <a:srgbClr val="FF0000"/>
                </a:solidFill>
              </a:rPr>
              <a:t>alpha</a:t>
            </a:r>
            <a:r>
              <a:rPr lang="it-IT" sz="4000"/>
              <a:t>: coefficiente di peso nel caso venga usata SIL.F( serve nella formula), di default è 1</a:t>
            </a:r>
            <a:br>
              <a:rPr lang="it-IT" sz="4000"/>
            </a:br>
            <a:r>
              <a:rPr lang="it-IT" sz="4000" b="1">
                <a:solidFill>
                  <a:srgbClr val="FF0000"/>
                </a:solidFill>
              </a:rPr>
              <a:t>conv</a:t>
            </a:r>
            <a:r>
              <a:rPr lang="it-IT" sz="4000"/>
              <a:t>: è il criterio di convergenza, un numero che serve per far stoppare l’algoritmo in base alla funzione obiettivo, di default è  1 e-9</a:t>
            </a:r>
            <a:br>
              <a:rPr lang="it-IT" sz="4000"/>
            </a:br>
            <a:r>
              <a:rPr lang="it-IT" sz="4000" b="1">
                <a:solidFill>
                  <a:srgbClr val="FF0000"/>
                </a:solidFill>
              </a:rPr>
              <a:t>maxit</a:t>
            </a:r>
            <a:r>
              <a:rPr lang="it-IT" sz="4000"/>
              <a:t>: numero massimo iterazioni, di default 1 e+6</a:t>
            </a:r>
            <a:br>
              <a:rPr lang="it-IT" sz="4000"/>
            </a:br>
            <a:r>
              <a:rPr lang="it-IT" sz="4000" b="1">
                <a:solidFill>
                  <a:srgbClr val="FF0000"/>
                </a:solidFill>
              </a:rPr>
              <a:t>seed</a:t>
            </a:r>
            <a:r>
              <a:rPr lang="it-IT" sz="4000"/>
              <a:t>: il valore per la generazione dei numeri pseudocasuali nell’algoritmo, di default NULL</a:t>
            </a:r>
            <a:br>
              <a:rPr lang="it-IT" sz="2400"/>
            </a:br>
            <a:br>
              <a:rPr lang="it-IT" sz="2400"/>
            </a:br>
            <a:br>
              <a:rPr lang="it-IT" sz="2400"/>
            </a:br>
            <a:endParaRPr lang="it-IT" sz="2400"/>
          </a:p>
        </p:txBody>
      </p:sp>
    </p:spTree>
    <p:extLst>
      <p:ext uri="{BB962C8B-B14F-4D97-AF65-F5344CB8AC3E}">
        <p14:creationId xmlns:p14="http://schemas.microsoft.com/office/powerpoint/2010/main" val="207729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D8A42-3A04-4B32-AF24-C24C1A9C2AC6}"/>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612FBB9-E634-4802-8A9D-24A1E81780C9}"/>
              </a:ext>
            </a:extLst>
          </p:cNvPr>
          <p:cNvSpPr>
            <a:spLocks noGrp="1"/>
          </p:cNvSpPr>
          <p:nvPr>
            <p:ph idx="1"/>
          </p:nvPr>
        </p:nvSpPr>
        <p:spPr/>
        <p:txBody>
          <a:bodyPr>
            <a:normAutofit/>
          </a:bodyPr>
          <a:lstStyle/>
          <a:p>
            <a:pPr marL="0" indent="0">
              <a:buNone/>
            </a:pPr>
            <a:r>
              <a:rPr lang="it-IT" sz="2400"/>
              <a:t>La funzione passato in input k valuterà quale dei numeri all’interno del vettore è più idoneo, quindi non dobbiamo preoccuparci di capire in altri modi il numero opportuno di cluster, è già implementato e incluso nella funzione.</a:t>
            </a:r>
          </a:p>
          <a:p>
            <a:pPr marL="0" indent="0">
              <a:buNone/>
            </a:pPr>
            <a:r>
              <a:rPr lang="it-IT" sz="2400"/>
              <a:t>Considerando che tutte le variabili, ad eccezione di X, hanno dei valori di default la chiamata potrebbe ridursi( e in genere è così) a qualcosa di questo tipo:</a:t>
            </a:r>
          </a:p>
          <a:p>
            <a:pPr>
              <a:buFont typeface="Wingdings" panose="05000000000000000000" pitchFamily="2" charset="2"/>
              <a:buChar char="§"/>
            </a:pPr>
            <a:r>
              <a:rPr lang="it-IT" sz="2400"/>
              <a:t>FKM(X,n) </a:t>
            </a:r>
          </a:p>
          <a:p>
            <a:pPr marL="0" indent="0">
              <a:buNone/>
            </a:pPr>
            <a:r>
              <a:rPr lang="it-IT" sz="2400"/>
              <a:t>Dove X è il nostro dataframe e n è il numero di cluster o il vettore con i numeri di cluster per cui si vuole provare il clustering</a:t>
            </a:r>
          </a:p>
        </p:txBody>
      </p:sp>
    </p:spTree>
    <p:extLst>
      <p:ext uri="{BB962C8B-B14F-4D97-AF65-F5344CB8AC3E}">
        <p14:creationId xmlns:p14="http://schemas.microsoft.com/office/powerpoint/2010/main" val="47390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1F867-486D-4A33-B691-D73C4F8B309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D295BA3-4028-456F-8A3A-59EAA93367E0}"/>
              </a:ext>
            </a:extLst>
          </p:cNvPr>
          <p:cNvSpPr>
            <a:spLocks noGrp="1"/>
          </p:cNvSpPr>
          <p:nvPr>
            <p:ph idx="1"/>
          </p:nvPr>
        </p:nvSpPr>
        <p:spPr/>
        <p:txBody>
          <a:bodyPr>
            <a:normAutofit/>
          </a:bodyPr>
          <a:lstStyle/>
          <a:p>
            <a:r>
              <a:rPr lang="it-IT" sz="2400"/>
              <a:t>La funzione da risultati molto esaustivi però non mette a disposizione metodi di visualizzazione molto intuitivi, la funzione plot.fclust permette infatti di visualizzare i cluster usando 2 variabili. La visualizzazione potrebbe risultare molto compromessa in quanto non viene applicata una tecnica per mantenere ben distinti i 2 cluster. Quello che si potrebbe fare sarebbe prima applicare una tecnica di </a:t>
            </a:r>
            <a:r>
              <a:rPr lang="it-IT" sz="2400">
                <a:hlinkClick r:id="rId2"/>
              </a:rPr>
              <a:t>analisi delle componenti principali</a:t>
            </a:r>
            <a:r>
              <a:rPr lang="it-IT" sz="2400"/>
              <a:t> e rappresentare gli oggetti tramite quest’ultime</a:t>
            </a:r>
          </a:p>
        </p:txBody>
      </p:sp>
    </p:spTree>
    <p:extLst>
      <p:ext uri="{BB962C8B-B14F-4D97-AF65-F5344CB8AC3E}">
        <p14:creationId xmlns:p14="http://schemas.microsoft.com/office/powerpoint/2010/main" val="4072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2A33-2E05-4074-BC9A-801766658385}"/>
              </a:ext>
            </a:extLst>
          </p:cNvPr>
          <p:cNvSpPr>
            <a:spLocks noGrp="1"/>
          </p:cNvSpPr>
          <p:nvPr>
            <p:ph type="title"/>
          </p:nvPr>
        </p:nvSpPr>
        <p:spPr>
          <a:xfrm>
            <a:off x="1066800" y="410355"/>
            <a:ext cx="10058400" cy="1450757"/>
          </a:xfrm>
        </p:spPr>
        <p:txBody>
          <a:bodyPr/>
          <a:lstStyle/>
          <a:p>
            <a:r>
              <a:rPr lang="it-IT"/>
              <a:t>Tabella riassuntiva sui vari algoritmi e loro implementazioni nei pacchetti R</a:t>
            </a:r>
          </a:p>
        </p:txBody>
      </p:sp>
      <p:sp>
        <p:nvSpPr>
          <p:cNvPr id="6" name="CasellaDiTesto 5">
            <a:extLst>
              <a:ext uri="{FF2B5EF4-FFF2-40B4-BE49-F238E27FC236}">
                <a16:creationId xmlns:a16="http://schemas.microsoft.com/office/drawing/2014/main" id="{EF27A325-489A-4F72-8305-55FDEEB1144E}"/>
              </a:ext>
            </a:extLst>
          </p:cNvPr>
          <p:cNvSpPr txBox="1"/>
          <p:nvPr/>
        </p:nvSpPr>
        <p:spPr>
          <a:xfrm>
            <a:off x="8904849" y="2067951"/>
            <a:ext cx="3024554" cy="2677656"/>
          </a:xfrm>
          <a:prstGeom prst="rect">
            <a:avLst/>
          </a:prstGeom>
          <a:noFill/>
        </p:spPr>
        <p:txBody>
          <a:bodyPr wrap="square" rtlCol="0">
            <a:spAutoFit/>
          </a:bodyPr>
          <a:lstStyle/>
          <a:p>
            <a:r>
              <a:rPr lang="it-IT" sz="2400"/>
              <a:t>Come si vede dalla tabella, il pacchetto più completo è fclust.</a:t>
            </a:r>
          </a:p>
          <a:p>
            <a:r>
              <a:rPr lang="it-IT" sz="2400"/>
              <a:t>Esso pecca per quanto riguarda la visualizzazione dei cluster</a:t>
            </a:r>
          </a:p>
        </p:txBody>
      </p:sp>
      <p:pic>
        <p:nvPicPr>
          <p:cNvPr id="4" name="Immagine 3">
            <a:extLst>
              <a:ext uri="{FF2B5EF4-FFF2-40B4-BE49-F238E27FC236}">
                <a16:creationId xmlns:a16="http://schemas.microsoft.com/office/drawing/2014/main" id="{EF779FE0-77B6-42A7-B0F9-B9C815BC2F67}"/>
              </a:ext>
            </a:extLst>
          </p:cNvPr>
          <p:cNvPicPr>
            <a:picLocks noChangeAspect="1"/>
          </p:cNvPicPr>
          <p:nvPr/>
        </p:nvPicPr>
        <p:blipFill>
          <a:blip r:embed="rId2"/>
          <a:stretch>
            <a:fillRect/>
          </a:stretch>
        </p:blipFill>
        <p:spPr>
          <a:xfrm>
            <a:off x="1182127" y="1799265"/>
            <a:ext cx="7553910" cy="4084580"/>
          </a:xfrm>
          <a:prstGeom prst="rect">
            <a:avLst/>
          </a:prstGeom>
        </p:spPr>
      </p:pic>
    </p:spTree>
    <p:extLst>
      <p:ext uri="{BB962C8B-B14F-4D97-AF65-F5344CB8AC3E}">
        <p14:creationId xmlns:p14="http://schemas.microsoft.com/office/powerpoint/2010/main" val="140687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02E92-CB1F-4B0C-A691-415535D94A1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BEEDD818-D4E6-4923-A83D-1AC70C737DCC}"/>
              </a:ext>
            </a:extLst>
          </p:cNvPr>
          <p:cNvSpPr>
            <a:spLocks noGrp="1"/>
          </p:cNvSpPr>
          <p:nvPr>
            <p:ph idx="1"/>
          </p:nvPr>
        </p:nvSpPr>
        <p:spPr>
          <a:xfrm>
            <a:off x="1097280" y="1845733"/>
            <a:ext cx="10058400" cy="4400321"/>
          </a:xfrm>
        </p:spPr>
        <p:txBody>
          <a:bodyPr>
            <a:normAutofit lnSpcReduction="10000"/>
          </a:bodyPr>
          <a:lstStyle/>
          <a:p>
            <a:pPr>
              <a:buFont typeface="Wingdings" panose="05000000000000000000" pitchFamily="2" charset="2"/>
              <a:buChar char="§"/>
            </a:pPr>
            <a:r>
              <a:rPr lang="it-IT" sz="2400"/>
              <a:t>Per poter confrontare i vari algoritmi di clustering e capire chi tra esso si comporta meglio su un dataset costruiamo una funzione che esegue tutti gli algoritmi di clustering e ritorna l’oggetto fclust con il coefficiente di fuzzy Silhouette migliore, la funzione esegue vari algoritmi molto dispendiosi di cui deve anche decidere il numero di cluster(in pratica ogni algoritmo sarà provato con k cluster con k che va da 2 a 6)</a:t>
            </a:r>
          </a:p>
          <a:p>
            <a:pPr>
              <a:buFont typeface="Wingdings" panose="05000000000000000000" pitchFamily="2" charset="2"/>
              <a:buChar char="§"/>
            </a:pPr>
            <a:r>
              <a:rPr lang="it-IT" sz="2400"/>
              <a:t>Costruiamo anche una seconda funzione che riassume un oggetto fclust, stampa il tipo di algoritmo usato, «FKM» o «FKM.gk» ad esempio.</a:t>
            </a:r>
            <a:br>
              <a:rPr lang="it-IT" sz="2400"/>
            </a:br>
            <a:r>
              <a:rPr lang="it-IT" sz="2400"/>
              <a:t>Stampa anche il numero di oggetti, cluster e il coefficiente di fuzzy Silhouette.</a:t>
            </a:r>
            <a:br>
              <a:rPr lang="it-IT" sz="2400"/>
            </a:br>
            <a:r>
              <a:rPr lang="it-IT" sz="2400"/>
              <a:t>Facciamo questo perché print.fclust e summary stampano troppe cose su console senza riassumere i concetti dell’output.</a:t>
            </a:r>
          </a:p>
          <a:p>
            <a:pPr>
              <a:buFont typeface="Wingdings" panose="05000000000000000000" pitchFamily="2" charset="2"/>
              <a:buChar char="§"/>
            </a:pPr>
            <a:r>
              <a:rPr lang="it-IT" sz="2400"/>
              <a:t>Le due funzioni si chiamano miglior.oggetto.fclust.SILF e info.principali.fclust e sono conservate in file a parte.</a:t>
            </a:r>
          </a:p>
        </p:txBody>
      </p:sp>
    </p:spTree>
    <p:extLst>
      <p:ext uri="{BB962C8B-B14F-4D97-AF65-F5344CB8AC3E}">
        <p14:creationId xmlns:p14="http://schemas.microsoft.com/office/powerpoint/2010/main" val="232470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CECE48-BD5E-45AA-B85D-B450E38D490D}"/>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A495B9A3-F3FD-4956-B6F2-AB387BFBC64E}"/>
              </a:ext>
            </a:extLst>
          </p:cNvPr>
          <p:cNvSpPr>
            <a:spLocks noGrp="1"/>
          </p:cNvSpPr>
          <p:nvPr>
            <p:ph idx="1"/>
          </p:nvPr>
        </p:nvSpPr>
        <p:spPr/>
        <p:txBody>
          <a:bodyPr>
            <a:normAutofit/>
          </a:bodyPr>
          <a:lstStyle/>
          <a:p>
            <a:pPr>
              <a:buFont typeface="Wingdings" panose="05000000000000000000" pitchFamily="2" charset="2"/>
              <a:buChar char="§"/>
            </a:pPr>
            <a:r>
              <a:rPr lang="it-IT" sz="2400"/>
              <a:t>Si è notato sperimentando col codice che i metodi con entropy regularization necessitano spesso di dati standardizzati, la presenza di dati non standardizzati potrebbe provocare per via dell’implementazione della funzione degli errori nei calcoli della matrice dei gradi di appartenenza(si genererebbero dei NAN)</a:t>
            </a:r>
          </a:p>
          <a:p>
            <a:pPr>
              <a:buFont typeface="Wingdings" panose="05000000000000000000" pitchFamily="2" charset="2"/>
              <a:buChar char="§"/>
            </a:pPr>
            <a:r>
              <a:rPr lang="it-IT" sz="2400"/>
              <a:t>La standardizzazione è molto semplice, basta passare </a:t>
            </a:r>
            <a:r>
              <a:rPr lang="it-IT" sz="2400" b="1"/>
              <a:t>stand=1 </a:t>
            </a:r>
            <a:r>
              <a:rPr lang="it-IT" sz="2400"/>
              <a:t>alla funzione</a:t>
            </a:r>
          </a:p>
          <a:p>
            <a:pPr>
              <a:buFont typeface="Wingdings" panose="05000000000000000000" pitchFamily="2" charset="2"/>
              <a:buChar char="§"/>
            </a:pPr>
            <a:r>
              <a:rPr lang="it-IT" sz="2400"/>
              <a:t>Anche la funzione FKM.pf.noise soffre in presenza di grandi moli di dati non standardizzati</a:t>
            </a:r>
          </a:p>
          <a:p>
            <a:pPr marL="0" indent="0">
              <a:buNone/>
            </a:pPr>
            <a:endParaRPr lang="it-IT" sz="2400" b="1"/>
          </a:p>
        </p:txBody>
      </p:sp>
    </p:spTree>
    <p:extLst>
      <p:ext uri="{BB962C8B-B14F-4D97-AF65-F5344CB8AC3E}">
        <p14:creationId xmlns:p14="http://schemas.microsoft.com/office/powerpoint/2010/main" val="370289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8E1C8A-A3EA-452C-A65E-D92AE3E2B3CC}"/>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17A731FD-242D-4451-8EB0-3CB9BEA7618D}"/>
              </a:ext>
            </a:extLst>
          </p:cNvPr>
          <p:cNvSpPr>
            <a:spLocks noGrp="1"/>
          </p:cNvSpPr>
          <p:nvPr>
            <p:ph idx="1"/>
          </p:nvPr>
        </p:nvSpPr>
        <p:spPr/>
        <p:txBody>
          <a:bodyPr>
            <a:normAutofit/>
          </a:bodyPr>
          <a:lstStyle/>
          <a:p>
            <a:pPr>
              <a:buFont typeface="Wingdings" panose="05000000000000000000" pitchFamily="2" charset="2"/>
              <a:buChar char="§"/>
            </a:pPr>
            <a:r>
              <a:rPr lang="it-IT" sz="2400"/>
              <a:t>La funzione ritorna il clustering migliore dal punto di vista dell’indice di Fuzzy Silhouette ma non sempre si usa solo questo valore per indicare la qualità dei risultati, potrebbero essere usati anche altri indici.</a:t>
            </a:r>
          </a:p>
          <a:p>
            <a:pPr>
              <a:buFont typeface="Wingdings" panose="05000000000000000000" pitchFamily="2" charset="2"/>
              <a:buChar char="§"/>
            </a:pPr>
            <a:r>
              <a:rPr lang="it-IT" sz="2400"/>
              <a:t>A parità (anche se in modo approssimato) di indici di Silhouette potremmo preferire altri algoritmi rispetto a FKM come FKM.gk o FKM.noise ed altri in quanto la presenza di cluster di forma non per forza sferica e la presenza di informazioni riguardo ai noise points potrebbe essere utile in certe applicazioni.</a:t>
            </a:r>
          </a:p>
        </p:txBody>
      </p:sp>
    </p:spTree>
    <p:extLst>
      <p:ext uri="{BB962C8B-B14F-4D97-AF65-F5344CB8AC3E}">
        <p14:creationId xmlns:p14="http://schemas.microsoft.com/office/powerpoint/2010/main" val="217977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826F1-138D-4723-810A-031DE4560F3F}"/>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245AE5EB-7C86-4A3C-AC7E-014D6B08B0B6}"/>
              </a:ext>
            </a:extLst>
          </p:cNvPr>
          <p:cNvSpPr>
            <a:spLocks noGrp="1"/>
          </p:cNvSpPr>
          <p:nvPr>
            <p:ph idx="1"/>
          </p:nvPr>
        </p:nvSpPr>
        <p:spPr/>
        <p:txBody>
          <a:bodyPr>
            <a:normAutofit/>
          </a:bodyPr>
          <a:lstStyle/>
          <a:p>
            <a:r>
              <a:rPr lang="it-IT" sz="2400"/>
              <a:t>Dato l’universo U e la funzione di appartenenza m definiamo la sfocatura di U rispetto ad m come un insieme di coppie con questa struttura:</a:t>
            </a:r>
          </a:p>
          <a:p>
            <a:pPr>
              <a:buFont typeface="Wingdings" panose="05000000000000000000" pitchFamily="2" charset="2"/>
              <a:buChar char="§"/>
            </a:pPr>
            <a:r>
              <a:rPr lang="it-IT" sz="2400"/>
              <a:t> {(u,m(u)) | u ∈ U}</a:t>
            </a:r>
          </a:p>
          <a:p>
            <a:r>
              <a:rPr lang="it-IT" sz="2400"/>
              <a:t>Per ogni coppia oggetto-insieme si può quindi calcolare un valore con la funzione di appartenenza.</a:t>
            </a:r>
            <a:br>
              <a:rPr lang="it-IT" sz="2400"/>
            </a:br>
            <a:r>
              <a:rPr lang="it-IT" sz="2400"/>
              <a:t>Se il valore è uguale a 0 significa che l’oggetto è non incluso nell’insieme, se il valore è uguale ad 1 significa che l’oggetto è completamente incluso nell’insieme.  Valori tra 0 e 1 indicano un certo grado di appartenenza.</a:t>
            </a:r>
            <a:br>
              <a:rPr lang="it-IT" sz="2400"/>
            </a:br>
            <a:r>
              <a:rPr lang="it-IT" sz="2400"/>
              <a:t>Se 0 &lt; m(u) &lt; 1 allora u è parzialmente incluso all’insieme Fuzzy.</a:t>
            </a:r>
          </a:p>
        </p:txBody>
      </p:sp>
    </p:spTree>
    <p:extLst>
      <p:ext uri="{BB962C8B-B14F-4D97-AF65-F5344CB8AC3E}">
        <p14:creationId xmlns:p14="http://schemas.microsoft.com/office/powerpoint/2010/main" val="109664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92ED7-C9AC-41D5-BEB9-C9E2507E26C1}"/>
              </a:ext>
            </a:extLst>
          </p:cNvPr>
          <p:cNvSpPr>
            <a:spLocks noGrp="1"/>
          </p:cNvSpPr>
          <p:nvPr>
            <p:ph type="title"/>
          </p:nvPr>
        </p:nvSpPr>
        <p:spPr/>
        <p:txBody>
          <a:bodyPr/>
          <a:lstStyle/>
          <a:p>
            <a:r>
              <a:rPr lang="it-IT"/>
              <a:t>Riferimenti e approfondimenti </a:t>
            </a:r>
          </a:p>
        </p:txBody>
      </p:sp>
      <p:sp>
        <p:nvSpPr>
          <p:cNvPr id="3" name="Segnaposto contenuto 2">
            <a:extLst>
              <a:ext uri="{FF2B5EF4-FFF2-40B4-BE49-F238E27FC236}">
                <a16:creationId xmlns:a16="http://schemas.microsoft.com/office/drawing/2014/main" id="{643C074C-370B-4236-9D0C-03E4B6C8A6FF}"/>
              </a:ext>
            </a:extLst>
          </p:cNvPr>
          <p:cNvSpPr>
            <a:spLocks noGrp="1"/>
          </p:cNvSpPr>
          <p:nvPr>
            <p:ph idx="1"/>
          </p:nvPr>
        </p:nvSpPr>
        <p:spPr/>
        <p:txBody>
          <a:bodyPr>
            <a:normAutofit/>
          </a:bodyPr>
          <a:lstStyle/>
          <a:p>
            <a:pPr>
              <a:buFont typeface="Wingdings" panose="05000000000000000000" pitchFamily="2" charset="2"/>
              <a:buChar char="§"/>
            </a:pPr>
            <a:r>
              <a:rPr lang="it-IT" sz="2400"/>
              <a:t>Documentazione ufficiale di R</a:t>
            </a:r>
          </a:p>
          <a:p>
            <a:pPr>
              <a:buFont typeface="Wingdings" panose="05000000000000000000" pitchFamily="2" charset="2"/>
              <a:buChar char="§"/>
            </a:pPr>
            <a:r>
              <a:rPr lang="it-IT" sz="2400"/>
              <a:t>An introduction to Clustering with R, Giordani Paolo;Ferraro Maria Brigida; Martella Francesca</a:t>
            </a:r>
          </a:p>
          <a:p>
            <a:pPr>
              <a:buFont typeface="Wingdings" panose="05000000000000000000" pitchFamily="2" charset="2"/>
              <a:buChar char="§"/>
            </a:pPr>
            <a:r>
              <a:rPr lang="it-IT" sz="2400">
                <a:hlinkClick r:id="rId2"/>
              </a:rPr>
              <a:t>fclust: An R Package for Fuzzy Clustering</a:t>
            </a:r>
            <a:r>
              <a:rPr lang="it-IT" sz="2400"/>
              <a:t>, Giordani Paolo;Ferraro Maria Brigida; Martella Francesca</a:t>
            </a:r>
          </a:p>
          <a:p>
            <a:pPr>
              <a:buFont typeface="Wingdings" panose="05000000000000000000" pitchFamily="2" charset="2"/>
              <a:buChar char="§"/>
            </a:pPr>
            <a:r>
              <a:rPr lang="en-US" sz="2400">
                <a:hlinkClick r:id="rId3"/>
              </a:rPr>
              <a:t>Feature Selection with the Caret R Package</a:t>
            </a:r>
            <a:endParaRPr lang="en-US" sz="2400"/>
          </a:p>
          <a:p>
            <a:pPr>
              <a:buFont typeface="Wingdings" panose="05000000000000000000" pitchFamily="2" charset="2"/>
              <a:buChar char="§"/>
            </a:pPr>
            <a:r>
              <a:rPr lang="en-US" sz="2400">
                <a:hlinkClick r:id="rId4"/>
              </a:rPr>
              <a:t>Logica fuzzy </a:t>
            </a:r>
            <a:r>
              <a:rPr lang="en-US" sz="2400"/>
              <a:t>, Giacomo Sacchi (pagina 28 – scelta del valore m)</a:t>
            </a:r>
          </a:p>
          <a:p>
            <a:pPr>
              <a:buFont typeface="Wingdings" panose="05000000000000000000" pitchFamily="2" charset="2"/>
              <a:buChar char="§"/>
            </a:pPr>
            <a:r>
              <a:rPr lang="en-US" sz="2400">
                <a:hlinkClick r:id="rId5"/>
              </a:rPr>
              <a:t>Analisi delle componenti principali</a:t>
            </a:r>
            <a:endParaRPr lang="it-IT" sz="2400"/>
          </a:p>
        </p:txBody>
      </p:sp>
    </p:spTree>
    <p:extLst>
      <p:ext uri="{BB962C8B-B14F-4D97-AF65-F5344CB8AC3E}">
        <p14:creationId xmlns:p14="http://schemas.microsoft.com/office/powerpoint/2010/main" val="407328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C5254-65B7-4945-A3F5-AD9B1930B894}"/>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75072520-C599-4839-8ABA-6C468160EF6E}"/>
              </a:ext>
            </a:extLst>
          </p:cNvPr>
          <p:cNvSpPr>
            <a:spLocks noGrp="1"/>
          </p:cNvSpPr>
          <p:nvPr>
            <p:ph idx="1"/>
          </p:nvPr>
        </p:nvSpPr>
        <p:spPr>
          <a:xfrm>
            <a:off x="1097280" y="1845733"/>
            <a:ext cx="6143054" cy="4315915"/>
          </a:xfrm>
        </p:spPr>
        <p:txBody>
          <a:bodyPr>
            <a:normAutofit/>
          </a:bodyPr>
          <a:lstStyle/>
          <a:p>
            <a:r>
              <a:rPr lang="it-IT" sz="2400"/>
              <a:t>Un esempio tipico sfruttato per introdurre alla </a:t>
            </a:r>
            <a:br>
              <a:rPr lang="it-IT" sz="2400"/>
            </a:br>
            <a:r>
              <a:rPr lang="it-IT" sz="2400"/>
              <a:t>logica Fuzzy è legato all’altezza delle persone.</a:t>
            </a:r>
            <a:br>
              <a:rPr lang="it-IT" sz="2400"/>
            </a:br>
            <a:r>
              <a:rPr lang="it-IT" sz="2400"/>
              <a:t>Nell’insiemistica tradizionale dovremmo fissare una soglia per definire l’insieme delle persone alte. Nell’insiemistica Fuzzy invece possiamo sfumare più le cose, come si vede dal grafico il grado di appartenenza in y non segue un andamento a scalino, ha invece un andamento molto più graduale. Ad esempio le persone con m(u) = 0.75 possiamo definirle «abbastanza alte» mentre quelle con m(u) = 1 possiamo definirle «molto alte»</a:t>
            </a:r>
          </a:p>
        </p:txBody>
      </p:sp>
      <p:pic>
        <p:nvPicPr>
          <p:cNvPr id="5" name="Immagine 4">
            <a:extLst>
              <a:ext uri="{FF2B5EF4-FFF2-40B4-BE49-F238E27FC236}">
                <a16:creationId xmlns:a16="http://schemas.microsoft.com/office/drawing/2014/main" id="{2491A975-4140-4FDB-B1A9-BA9A2E6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334" y="1845734"/>
            <a:ext cx="4492122" cy="4471164"/>
          </a:xfrm>
          <a:prstGeom prst="rect">
            <a:avLst/>
          </a:prstGeom>
        </p:spPr>
      </p:pic>
    </p:spTree>
    <p:extLst>
      <p:ext uri="{BB962C8B-B14F-4D97-AF65-F5344CB8AC3E}">
        <p14:creationId xmlns:p14="http://schemas.microsoft.com/office/powerpoint/2010/main" val="142338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00CEB-7C1D-4EB1-A3B0-659138E8BAB2}"/>
              </a:ext>
            </a:extLst>
          </p:cNvPr>
          <p:cNvSpPr>
            <a:spLocks noGrp="1"/>
          </p:cNvSpPr>
          <p:nvPr>
            <p:ph type="title"/>
          </p:nvPr>
        </p:nvSpPr>
        <p:spPr/>
        <p:txBody>
          <a:bodyPr/>
          <a:lstStyle/>
          <a:p>
            <a:r>
              <a:rPr lang="it-IT"/>
              <a:t>Complemento di un Fuzzy set</a:t>
            </a:r>
          </a:p>
        </p:txBody>
      </p:sp>
      <p:sp>
        <p:nvSpPr>
          <p:cNvPr id="3" name="Segnaposto contenuto 2">
            <a:extLst>
              <a:ext uri="{FF2B5EF4-FFF2-40B4-BE49-F238E27FC236}">
                <a16:creationId xmlns:a16="http://schemas.microsoft.com/office/drawing/2014/main" id="{63E350EF-80DB-462B-8C74-B3497E7418AD}"/>
              </a:ext>
            </a:extLst>
          </p:cNvPr>
          <p:cNvSpPr>
            <a:spLocks noGrp="1"/>
          </p:cNvSpPr>
          <p:nvPr>
            <p:ph idx="1"/>
          </p:nvPr>
        </p:nvSpPr>
        <p:spPr/>
        <p:txBody>
          <a:bodyPr>
            <a:normAutofit/>
          </a:bodyPr>
          <a:lstStyle/>
          <a:p>
            <a:r>
              <a:rPr lang="it-IT" sz="2400"/>
              <a:t>Definiamo il complemento all’interno dei Fuzzy sets.</a:t>
            </a:r>
            <a:br>
              <a:rPr lang="it-IT" sz="2400"/>
            </a:br>
            <a:r>
              <a:rPr lang="it-IT" sz="2400"/>
              <a:t>Nell’insiemistica classica il complemento di un insieme è l’insieme di tutti gli oggetti di U che NON appartengono all’insieme.</a:t>
            </a:r>
            <a:br>
              <a:rPr lang="it-IT" sz="2400"/>
            </a:br>
            <a:r>
              <a:rPr lang="it-IT" sz="2400"/>
              <a:t>Un Fuzzy set però contiene tutti gli elementi di U (ognuno con un certo grado di appartenenza)</a:t>
            </a:r>
          </a:p>
          <a:p>
            <a:r>
              <a:rPr lang="it-IT" sz="2400"/>
              <a:t>Dato un insieme Fuzzy A con funzione di appartenenza m, il suo complemento che indichiamo con Abar è un insieme Fuzzy con funzione di appartenenza mbar tale che:</a:t>
            </a:r>
          </a:p>
          <a:p>
            <a:pPr>
              <a:buFont typeface="Wingdings" panose="05000000000000000000" pitchFamily="2" charset="2"/>
              <a:buChar char="§"/>
            </a:pPr>
            <a:r>
              <a:rPr lang="it-IT" sz="2400"/>
              <a:t> mbar(u) = 1 – m(u)  ∀ u</a:t>
            </a:r>
          </a:p>
        </p:txBody>
      </p:sp>
      <p:pic>
        <p:nvPicPr>
          <p:cNvPr id="5" name="Immagine 4" descr="Immagine che contiene antenna&#10;&#10;Descrizione generata automaticamente">
            <a:extLst>
              <a:ext uri="{FF2B5EF4-FFF2-40B4-BE49-F238E27FC236}">
                <a16:creationId xmlns:a16="http://schemas.microsoft.com/office/drawing/2014/main" id="{D3CC91F0-F3DA-4D08-B7B0-D2DF91ACC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042" y="4429010"/>
            <a:ext cx="2993704" cy="1859247"/>
          </a:xfrm>
          <a:prstGeom prst="rect">
            <a:avLst/>
          </a:prstGeom>
        </p:spPr>
      </p:pic>
    </p:spTree>
    <p:extLst>
      <p:ext uri="{BB962C8B-B14F-4D97-AF65-F5344CB8AC3E}">
        <p14:creationId xmlns:p14="http://schemas.microsoft.com/office/powerpoint/2010/main" val="1361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2F462-1FFC-4731-98AF-1AB1D010C0C9}"/>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393933D1-D7F5-45D9-B26B-C0AA527E7F3D}"/>
              </a:ext>
            </a:extLst>
          </p:cNvPr>
          <p:cNvSpPr>
            <a:spLocks noGrp="1"/>
          </p:cNvSpPr>
          <p:nvPr>
            <p:ph idx="1"/>
          </p:nvPr>
        </p:nvSpPr>
        <p:spPr/>
        <p:txBody>
          <a:bodyPr>
            <a:normAutofit/>
          </a:bodyPr>
          <a:lstStyle/>
          <a:p>
            <a:r>
              <a:rPr lang="it-IT" sz="2400"/>
              <a:t>Nei Fuzzy sets sono definibili ovviamente anche le operazioni insiemistiche come intersezione e unione.</a:t>
            </a:r>
            <a:br>
              <a:rPr lang="it-IT" sz="2400"/>
            </a:br>
            <a:r>
              <a:rPr lang="it-IT" sz="2400"/>
              <a:t>Negli insiemi Fuzzy per quanto riguarda l’intersezione si considera quanto un oggetto appartenga a entrambi gli insiemi.</a:t>
            </a:r>
            <a:br>
              <a:rPr lang="it-IT" sz="2400"/>
            </a:br>
            <a:r>
              <a:rPr lang="it-IT" sz="2400"/>
              <a:t>Allora l’intersezione tra insiemi Fuzzy la definiamo come il minimo trai gradi di appartenenza, vale a dire che se u ha grado uguale a 0.3 in A e grado 0.6 in B possiamo dire che u è appartenente ad A e B almeno 0.3</a:t>
            </a:r>
            <a:br>
              <a:rPr lang="it-IT" sz="2400"/>
            </a:br>
            <a:r>
              <a:rPr lang="it-IT" sz="2400"/>
              <a:t>Nell’insieme intersezione C allora u avrà grado uguale a 0.3</a:t>
            </a:r>
            <a:br>
              <a:rPr lang="it-IT" sz="2400"/>
            </a:br>
            <a:r>
              <a:rPr lang="it-IT" sz="2400"/>
              <a:t>In maniera formale:</a:t>
            </a:r>
          </a:p>
          <a:p>
            <a:pPr>
              <a:buFont typeface="Wingdings" panose="05000000000000000000" pitchFamily="2" charset="2"/>
              <a:buChar char="§"/>
            </a:pPr>
            <a:r>
              <a:rPr lang="it-IT" sz="2400"/>
              <a:t> mC = min[ mA(u) , mB(u) ] ∀ u</a:t>
            </a:r>
          </a:p>
        </p:txBody>
      </p:sp>
      <p:pic>
        <p:nvPicPr>
          <p:cNvPr id="5" name="Immagine 4">
            <a:extLst>
              <a:ext uri="{FF2B5EF4-FFF2-40B4-BE49-F238E27FC236}">
                <a16:creationId xmlns:a16="http://schemas.microsoft.com/office/drawing/2014/main" id="{F3763583-D5E7-4872-8313-3FC70606B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019" y="3857414"/>
            <a:ext cx="3173154" cy="2120054"/>
          </a:xfrm>
          <a:prstGeom prst="rect">
            <a:avLst/>
          </a:prstGeom>
        </p:spPr>
      </p:pic>
    </p:spTree>
    <p:extLst>
      <p:ext uri="{BB962C8B-B14F-4D97-AF65-F5344CB8AC3E}">
        <p14:creationId xmlns:p14="http://schemas.microsoft.com/office/powerpoint/2010/main" val="2209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FE39CB-AAFA-4570-A294-678998398B95}"/>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599C9562-59B9-4DBC-BB57-10FE5B0DF20D}"/>
              </a:ext>
            </a:extLst>
          </p:cNvPr>
          <p:cNvSpPr>
            <a:spLocks noGrp="1"/>
          </p:cNvSpPr>
          <p:nvPr>
            <p:ph idx="1"/>
          </p:nvPr>
        </p:nvSpPr>
        <p:spPr/>
        <p:txBody>
          <a:bodyPr>
            <a:normAutofit fontScale="62500" lnSpcReduction="20000"/>
          </a:bodyPr>
          <a:lstStyle/>
          <a:p>
            <a:r>
              <a:rPr lang="it-IT" sz="3800"/>
              <a:t>Negli insiemi Fuzzy l’unione si comporta come funzione opposta all’intersezione, dunque il grado di appartenenza che verrà scelto sarà il massimo.</a:t>
            </a:r>
          </a:p>
          <a:p>
            <a:r>
              <a:rPr lang="it-IT" sz="3800"/>
              <a:t>L’unione tra insiemi Fuzzy la definiamo come il minimo trai gradi di appartenenza, vale a dire che se u ha grado uguale a 0.3 in A e grado 0.6 in B nell’insieme intersezione C allora u avrà grado uguale a 0.6</a:t>
            </a:r>
          </a:p>
          <a:p>
            <a:r>
              <a:rPr lang="it-IT" sz="3800"/>
              <a:t>In maniera formale: </a:t>
            </a:r>
          </a:p>
          <a:p>
            <a:pPr>
              <a:buFont typeface="Wingdings" panose="05000000000000000000" pitchFamily="2" charset="2"/>
              <a:buChar char="§"/>
            </a:pPr>
            <a:r>
              <a:rPr lang="it-IT" sz="3800"/>
              <a:t>mC = max[ mA(u) , mB(u) ] ∀ u</a:t>
            </a:r>
          </a:p>
          <a:p>
            <a:pPr marL="0" indent="0">
              <a:buNone/>
            </a:pPr>
            <a:endParaRPr lang="it-IT" sz="2400"/>
          </a:p>
          <a:p>
            <a:pPr>
              <a:buFont typeface="Wingdings" panose="05000000000000000000" pitchFamily="2" charset="2"/>
              <a:buChar char="§"/>
            </a:pPr>
            <a:endParaRPr lang="it-IT" sz="2400"/>
          </a:p>
          <a:p>
            <a:endParaRPr lang="it-IT" sz="2400"/>
          </a:p>
          <a:p>
            <a:br>
              <a:rPr lang="it-IT" sz="2400"/>
            </a:br>
            <a:endParaRPr lang="it-IT" sz="2400"/>
          </a:p>
        </p:txBody>
      </p:sp>
      <p:pic>
        <p:nvPicPr>
          <p:cNvPr id="5" name="Immagine 4">
            <a:extLst>
              <a:ext uri="{FF2B5EF4-FFF2-40B4-BE49-F238E27FC236}">
                <a16:creationId xmlns:a16="http://schemas.microsoft.com/office/drawing/2014/main" id="{A4BEE0EE-5F85-404C-9E2A-167F3E65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39" y="3650302"/>
            <a:ext cx="3169703" cy="2218792"/>
          </a:xfrm>
          <a:prstGeom prst="rect">
            <a:avLst/>
          </a:prstGeom>
        </p:spPr>
      </p:pic>
    </p:spTree>
    <p:extLst>
      <p:ext uri="{BB962C8B-B14F-4D97-AF65-F5344CB8AC3E}">
        <p14:creationId xmlns:p14="http://schemas.microsoft.com/office/powerpoint/2010/main" val="6864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0F734E-BB82-47D6-9090-7234EAF39691}"/>
              </a:ext>
            </a:extLst>
          </p:cNvPr>
          <p:cNvSpPr>
            <a:spLocks noGrp="1"/>
          </p:cNvSpPr>
          <p:nvPr>
            <p:ph type="title"/>
          </p:nvPr>
        </p:nvSpPr>
        <p:spPr/>
        <p:txBody>
          <a:bodyPr/>
          <a:lstStyle/>
          <a:p>
            <a:r>
              <a:rPr lang="it-IT"/>
              <a:t>Altri concetti</a:t>
            </a:r>
          </a:p>
        </p:txBody>
      </p:sp>
      <p:sp>
        <p:nvSpPr>
          <p:cNvPr id="3" name="Segnaposto contenuto 2">
            <a:extLst>
              <a:ext uri="{FF2B5EF4-FFF2-40B4-BE49-F238E27FC236}">
                <a16:creationId xmlns:a16="http://schemas.microsoft.com/office/drawing/2014/main" id="{B9A8E283-BB5D-48C7-81CE-467E1BCD08E3}"/>
              </a:ext>
            </a:extLst>
          </p:cNvPr>
          <p:cNvSpPr>
            <a:spLocks noGrp="1"/>
          </p:cNvSpPr>
          <p:nvPr>
            <p:ph idx="1"/>
          </p:nvPr>
        </p:nvSpPr>
        <p:spPr>
          <a:xfrm>
            <a:off x="1097280" y="1845733"/>
            <a:ext cx="10058400" cy="4428457"/>
          </a:xfrm>
        </p:spPr>
        <p:txBody>
          <a:bodyPr>
            <a:normAutofit fontScale="92500"/>
          </a:bodyPr>
          <a:lstStyle/>
          <a:p>
            <a:pPr>
              <a:buFont typeface="Wingdings" panose="05000000000000000000" pitchFamily="2" charset="2"/>
              <a:buChar char="§"/>
            </a:pPr>
            <a:r>
              <a:rPr lang="it-IT" sz="2400" b="1"/>
              <a:t>Uguaglianza</a:t>
            </a:r>
            <a:r>
              <a:rPr lang="it-IT" sz="2400"/>
              <a:t>: 2 Fuzzy sets sono uguali se e solo se le due funzioni di appartenenza m danno stesso valore in output per ogni elemento u</a:t>
            </a:r>
          </a:p>
          <a:p>
            <a:pPr>
              <a:buFont typeface="Wingdings" panose="05000000000000000000" pitchFamily="2" charset="2"/>
              <a:buChar char="§"/>
            </a:pPr>
            <a:r>
              <a:rPr lang="it-IT" sz="2400" b="1"/>
              <a:t>Inclusione</a:t>
            </a:r>
            <a:r>
              <a:rPr lang="it-IT" sz="2400"/>
              <a:t>: un Fuzzy set A è incluso in un secondo Fuzzy set B se e solo se sono definiti sullo stesso universo e il valore mA(u) è minore o uguale a mB(u) per ogni u dell’universo</a:t>
            </a:r>
          </a:p>
          <a:p>
            <a:pPr>
              <a:buFont typeface="Wingdings" panose="05000000000000000000" pitchFamily="2" charset="2"/>
              <a:buChar char="§"/>
            </a:pPr>
            <a:r>
              <a:rPr lang="it-IT" sz="2400" b="1"/>
              <a:t>Cardinalità</a:t>
            </a:r>
            <a:r>
              <a:rPr lang="it-IT" sz="2400"/>
              <a:t>: la cardinalità di un Fuzzy set è la somma di tutti i suoi gradi di appartenenza</a:t>
            </a:r>
          </a:p>
          <a:p>
            <a:pPr>
              <a:buFont typeface="Wingdings" panose="05000000000000000000" pitchFamily="2" charset="2"/>
              <a:buChar char="§"/>
            </a:pPr>
            <a:r>
              <a:rPr lang="it-IT" sz="2400" b="1"/>
              <a:t>Fuzzy set vuoto</a:t>
            </a:r>
            <a:r>
              <a:rPr lang="it-IT" sz="2400"/>
              <a:t>: un Fuzzy set è vuoto se e solo se m(u) = 0 per ogni u</a:t>
            </a:r>
          </a:p>
          <a:p>
            <a:pPr>
              <a:buFont typeface="Wingdings" panose="05000000000000000000" pitchFamily="2" charset="2"/>
              <a:buChar char="§"/>
            </a:pPr>
            <a:r>
              <a:rPr lang="it-IT" sz="2400" b="1"/>
              <a:t>Supporto</a:t>
            </a:r>
            <a:r>
              <a:rPr lang="it-IT" sz="2400"/>
              <a:t>: il supporto di un Fuzzy set è l’insieme( è un insieme classico) contenente tutti gli elementi con grado maggiore di 0</a:t>
            </a:r>
          </a:p>
          <a:p>
            <a:pPr>
              <a:buFont typeface="Wingdings" panose="05000000000000000000" pitchFamily="2" charset="2"/>
              <a:buChar char="§"/>
            </a:pPr>
            <a:r>
              <a:rPr lang="it-IT" sz="2400" b="1"/>
              <a:t>Nucleo</a:t>
            </a:r>
            <a:r>
              <a:rPr lang="it-IT" sz="2400"/>
              <a:t>: il nucleo di un Fuzzy set è l’insieme (classico) di tutti gli elementi con grado uguale a 1 </a:t>
            </a:r>
          </a:p>
          <a:p>
            <a:pPr>
              <a:buFont typeface="Wingdings" panose="05000000000000000000" pitchFamily="2" charset="2"/>
              <a:buChar char="§"/>
            </a:pPr>
            <a:endParaRPr lang="it-IT" sz="2400"/>
          </a:p>
        </p:txBody>
      </p:sp>
    </p:spTree>
    <p:extLst>
      <p:ext uri="{BB962C8B-B14F-4D97-AF65-F5344CB8AC3E}">
        <p14:creationId xmlns:p14="http://schemas.microsoft.com/office/powerpoint/2010/main" val="332578282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13121</TotalTime>
  <Words>3225</Words>
  <Application>Microsoft Office PowerPoint</Application>
  <PresentationFormat>Widescreen</PresentationFormat>
  <Paragraphs>193</Paragraphs>
  <Slides>40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40</vt:i4>
      </vt:variant>
    </vt:vector>
  </HeadingPairs>
  <TitlesOfParts>
    <vt:vector size="44" baseType="lpstr">
      <vt:lpstr>Calibri</vt:lpstr>
      <vt:lpstr>Calibri Light</vt:lpstr>
      <vt:lpstr>Wingdings</vt:lpstr>
      <vt:lpstr>Retrospettivo</vt:lpstr>
      <vt:lpstr>Clustering non esclusivo</vt:lpstr>
      <vt:lpstr>Parte 1 – Introduzione ai Fuzzy sets</vt:lpstr>
      <vt:lpstr>Introduzione ai Fuzzy sets</vt:lpstr>
      <vt:lpstr>Introduzione ai Fuzzy sets</vt:lpstr>
      <vt:lpstr>Esempio</vt:lpstr>
      <vt:lpstr>Complemento di un Fuzzy set</vt:lpstr>
      <vt:lpstr>Intersezione e Unione</vt:lpstr>
      <vt:lpstr>Intersezione e Unione</vt:lpstr>
      <vt:lpstr>Altri concetti</vt:lpstr>
      <vt:lpstr>Riferimenti e approfondimenti</vt:lpstr>
      <vt:lpstr>Parte 2 – Concetti generali del Fuzzy Clustering</vt:lpstr>
      <vt:lpstr>Introduzione al Fuzzy Clustering</vt:lpstr>
      <vt:lpstr>Esempio</vt:lpstr>
      <vt:lpstr>Confronto con l’Hard clustering</vt:lpstr>
      <vt:lpstr>Riferimenti e approfondimenti</vt:lpstr>
      <vt:lpstr>Parte 3 – Il Fuzzy C-means</vt:lpstr>
      <vt:lpstr>Introduzione al Fuzzy C-Means</vt:lpstr>
      <vt:lpstr>Il centroide</vt:lpstr>
      <vt:lpstr>I gradi di appartenenza</vt:lpstr>
      <vt:lpstr>Riferimenti e approfondimenti</vt:lpstr>
      <vt:lpstr>Parte 4 – Varianti di FCM</vt:lpstr>
      <vt:lpstr>Varianti di FCM</vt:lpstr>
      <vt:lpstr>Regolarizzazione dell’entropia</vt:lpstr>
      <vt:lpstr>Estensione per i noise points</vt:lpstr>
      <vt:lpstr>Estensione di Gustafson-Kessel</vt:lpstr>
      <vt:lpstr>FCM con fuzzifier polinomiale</vt:lpstr>
      <vt:lpstr>Riassunto delle funzioni FCM in R pt.1</vt:lpstr>
      <vt:lpstr>Riassunto delle funzioni FCM in R pt.2</vt:lpstr>
      <vt:lpstr>Riferimenti e approfondimenti</vt:lpstr>
      <vt:lpstr>Parte 5 – Note sulla parte implementativa</vt:lpstr>
      <vt:lpstr>Note sulla parte implementativa</vt:lpstr>
      <vt:lpstr>Note sulla parte implementativa</vt:lpstr>
      <vt:lpstr>Note sulla parte implementativa</vt:lpstr>
      <vt:lpstr>Note sulla parte implementativa</vt:lpstr>
      <vt:lpstr>Note sulla parte implementativa</vt:lpstr>
      <vt:lpstr>Tabella riassuntiva sui vari algoritmi e loro implementazioni nei pacchetti R</vt:lpstr>
      <vt:lpstr>Note sulla parte implementativa</vt:lpstr>
      <vt:lpstr>Note sulla parte implementativa</vt:lpstr>
      <vt:lpstr>Conclusioni</vt:lpstr>
      <vt:lpstr>Riferimenti e approfondimenti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probabilità</dc:title>
  <dc:creator>Giovanni Micale</dc:creator>
  <cp:lastModifiedBy>samuele gallina</cp:lastModifiedBy>
  <cp:revision>393</cp:revision>
  <cp:lastPrinted>2015-10-16T09:15:19Z</cp:lastPrinted>
  <dcterms:created xsi:type="dcterms:W3CDTF">2015-10-13T17:59:34Z</dcterms:created>
  <dcterms:modified xsi:type="dcterms:W3CDTF">2022-03-01T15:29:11Z</dcterms:modified>
</cp:coreProperties>
</file>