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D788-87CA-4E31-B90B-974E00A953B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4852-BB30-4344-A72A-719EA07A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96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D788-87CA-4E31-B90B-974E00A953B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4852-BB30-4344-A72A-719EA07A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D788-87CA-4E31-B90B-974E00A953B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4852-BB30-4344-A72A-719EA07A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D788-87CA-4E31-B90B-974E00A953B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4852-BB30-4344-A72A-719EA07A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D788-87CA-4E31-B90B-974E00A953B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4852-BB30-4344-A72A-719EA07A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D788-87CA-4E31-B90B-974E00A953B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4852-BB30-4344-A72A-719EA07A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8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D788-87CA-4E31-B90B-974E00A953B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4852-BB30-4344-A72A-719EA07A59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9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D788-87CA-4E31-B90B-974E00A953B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4852-BB30-4344-A72A-719EA07A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D788-87CA-4E31-B90B-974E00A953B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4852-BB30-4344-A72A-719EA07A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6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D788-87CA-4E31-B90B-974E00A953B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4852-BB30-4344-A72A-719EA07A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72D788-87CA-4E31-B90B-974E00A953B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4852-BB30-4344-A72A-719EA07A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72D788-87CA-4E31-B90B-974E00A953B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D1D4852-BB30-4344-A72A-719EA07A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6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AAB3-F175-45C7-8D09-FF65F034F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CSC741 Digital Image Processing</a:t>
            </a:r>
            <a:br>
              <a:rPr lang="en-US" dirty="0"/>
            </a:br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FA8B0-FCB2-46F6-8FE6-AD4B09348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Gallo &amp; Alex Liew</a:t>
            </a:r>
          </a:p>
        </p:txBody>
      </p:sp>
    </p:spTree>
    <p:extLst>
      <p:ext uri="{BB962C8B-B14F-4D97-AF65-F5344CB8AC3E}">
        <p14:creationId xmlns:p14="http://schemas.microsoft.com/office/powerpoint/2010/main" val="138941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5F875-D51D-4D6F-8074-2E04AA23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87413"/>
            <a:ext cx="7729728" cy="1188720"/>
          </a:xfrm>
        </p:spPr>
        <p:txBody>
          <a:bodyPr/>
          <a:lstStyle/>
          <a:p>
            <a:r>
              <a:rPr lang="en-US" dirty="0"/>
              <a:t>Frei-Chen Gradient Operator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63027-A869-4A54-9C3D-93454779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9" y="1770944"/>
            <a:ext cx="1224078" cy="1381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FFD416-E4C2-47F4-BD87-5385A95C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73" y="3174552"/>
            <a:ext cx="1312485" cy="3008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213399-B959-4794-894E-F42A8A1DA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71" y="1793537"/>
            <a:ext cx="1224078" cy="13810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594226-40E3-4E2C-B063-1DB677212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095" y="3174552"/>
            <a:ext cx="1329053" cy="30409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EAD198-4614-4908-B397-4397034B4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8209" y="1790818"/>
            <a:ext cx="1228079" cy="1377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58CE1A-5498-4276-B976-5CDFD68F2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6218" y="3174551"/>
            <a:ext cx="1337586" cy="30409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ADA038-9A21-44D7-972A-95897F47B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2253" y="3174548"/>
            <a:ext cx="1325685" cy="30409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5C7363-F2CA-4E67-A7DC-FE75BBE898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2088" y="1770944"/>
            <a:ext cx="1227220" cy="13776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7390413-7CBD-4155-B0DE-D3CB8E9258A1}"/>
              </a:ext>
            </a:extLst>
          </p:cNvPr>
          <p:cNvSpPr/>
          <p:nvPr/>
        </p:nvSpPr>
        <p:spPr>
          <a:xfrm>
            <a:off x="199275" y="1530002"/>
            <a:ext cx="978195" cy="26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9F8B94-8E5F-48FA-AAB6-B028BB447668}"/>
              </a:ext>
            </a:extLst>
          </p:cNvPr>
          <p:cNvSpPr/>
          <p:nvPr/>
        </p:nvSpPr>
        <p:spPr>
          <a:xfrm>
            <a:off x="7550480" y="1516204"/>
            <a:ext cx="978195" cy="26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EB015FD-9F9D-4A0D-9F70-C729B7419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3483" y="3164943"/>
            <a:ext cx="1197035" cy="30000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EB7B57-21A0-44EF-9F32-ED0E941DF8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4614" y="1790818"/>
            <a:ext cx="1224078" cy="13741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7C49A8-E83C-498A-9663-F6A168100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536" y="1780220"/>
            <a:ext cx="1242947" cy="13943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4B2AAF-78B6-4E3D-99C7-3479290796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0323" y="3174552"/>
            <a:ext cx="1207248" cy="29834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858278-12CA-4C33-A156-CD1188D32E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7986" y="3151955"/>
            <a:ext cx="1179616" cy="29223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9ABF68-382B-4BF6-BB63-4C61BA648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74" y="1783933"/>
            <a:ext cx="1224078" cy="13810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70D9F8E-483D-479B-BFE5-731839A146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46943" y="3164943"/>
            <a:ext cx="1185271" cy="292431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F1ED5C5-64FF-4881-AFF4-FD692693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13" y="1798831"/>
            <a:ext cx="1224078" cy="138101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B72A0F-64A3-42FF-872A-88343C298C5D}"/>
              </a:ext>
            </a:extLst>
          </p:cNvPr>
          <p:cNvSpPr/>
          <p:nvPr/>
        </p:nvSpPr>
        <p:spPr>
          <a:xfrm>
            <a:off x="1399581" y="1507915"/>
            <a:ext cx="1029657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8FE9AB-2882-4568-99E5-A1B7C51AC9B8}"/>
              </a:ext>
            </a:extLst>
          </p:cNvPr>
          <p:cNvSpPr/>
          <p:nvPr/>
        </p:nvSpPr>
        <p:spPr>
          <a:xfrm>
            <a:off x="8702965" y="1516204"/>
            <a:ext cx="1029657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D1B063-1B9F-425B-BC9E-9D5178991A7A}"/>
              </a:ext>
            </a:extLst>
          </p:cNvPr>
          <p:cNvSpPr/>
          <p:nvPr/>
        </p:nvSpPr>
        <p:spPr>
          <a:xfrm>
            <a:off x="2730182" y="1501022"/>
            <a:ext cx="1029657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EE68EC-19BE-49D9-AB32-3C93663FCD73}"/>
              </a:ext>
            </a:extLst>
          </p:cNvPr>
          <p:cNvSpPr/>
          <p:nvPr/>
        </p:nvSpPr>
        <p:spPr>
          <a:xfrm>
            <a:off x="9931976" y="1517712"/>
            <a:ext cx="1029657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E1D4AD-884C-47A7-9ECA-7BA7A10EC195}"/>
              </a:ext>
            </a:extLst>
          </p:cNvPr>
          <p:cNvSpPr/>
          <p:nvPr/>
        </p:nvSpPr>
        <p:spPr>
          <a:xfrm>
            <a:off x="4060783" y="1267265"/>
            <a:ext cx="1045228" cy="467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r>
              <a:rPr lang="en-US" dirty="0"/>
              <a:t> + Gaussian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8A8FF7-D015-4768-9C37-97B389B1264A}"/>
              </a:ext>
            </a:extLst>
          </p:cNvPr>
          <p:cNvSpPr/>
          <p:nvPr/>
        </p:nvSpPr>
        <p:spPr>
          <a:xfrm>
            <a:off x="11113236" y="1288690"/>
            <a:ext cx="1029657" cy="467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r>
              <a:rPr lang="en-US" dirty="0"/>
              <a:t> + Gaussian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0B65E62-C4C4-42BD-B84D-9153F0BE5848}"/>
              </a:ext>
            </a:extLst>
          </p:cNvPr>
          <p:cNvSpPr/>
          <p:nvPr/>
        </p:nvSpPr>
        <p:spPr>
          <a:xfrm>
            <a:off x="5717718" y="2273981"/>
            <a:ext cx="1166069" cy="42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20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0E6BD2-6A02-471F-859F-07E7B289D214}"/>
              </a:ext>
            </a:extLst>
          </p:cNvPr>
          <p:cNvSpPr/>
          <p:nvPr/>
        </p:nvSpPr>
        <p:spPr>
          <a:xfrm>
            <a:off x="5645991" y="4677514"/>
            <a:ext cx="1325685" cy="42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100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650EC4-C5DB-470E-A68C-CCE5ACA06CD6}"/>
              </a:ext>
            </a:extLst>
          </p:cNvPr>
          <p:cNvCxnSpPr/>
          <p:nvPr/>
        </p:nvCxnSpPr>
        <p:spPr>
          <a:xfrm flipH="1">
            <a:off x="5268286" y="2694102"/>
            <a:ext cx="604008" cy="4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280D64-15A2-426A-92C9-81E0B8802DB3}"/>
              </a:ext>
            </a:extLst>
          </p:cNvPr>
          <p:cNvCxnSpPr/>
          <p:nvPr/>
        </p:nvCxnSpPr>
        <p:spPr>
          <a:xfrm flipV="1">
            <a:off x="6517394" y="4001549"/>
            <a:ext cx="883745" cy="61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D695090-4BC1-4DDD-B18C-9794EE759D24}"/>
              </a:ext>
            </a:extLst>
          </p:cNvPr>
          <p:cNvSpPr/>
          <p:nvPr/>
        </p:nvSpPr>
        <p:spPr>
          <a:xfrm>
            <a:off x="1218517" y="3164942"/>
            <a:ext cx="1366630" cy="151257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8C18D0-33D7-4217-8150-B3E51FD3F30F}"/>
              </a:ext>
            </a:extLst>
          </p:cNvPr>
          <p:cNvSpPr/>
          <p:nvPr/>
        </p:nvSpPr>
        <p:spPr>
          <a:xfrm>
            <a:off x="8552369" y="3068215"/>
            <a:ext cx="1339587" cy="151257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4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8705-B16F-4E99-B5CD-C8556B0E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2977"/>
            <a:ext cx="7729728" cy="1188720"/>
          </a:xfrm>
        </p:spPr>
        <p:txBody>
          <a:bodyPr/>
          <a:lstStyle/>
          <a:p>
            <a:r>
              <a:rPr lang="en-US" dirty="0"/>
              <a:t>Kirsch Compass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D87A5-248C-4A05-8989-1DE2601D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255" y="1509660"/>
            <a:ext cx="5501749" cy="2240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AF3AA-D567-4D6F-9FE7-6FF70E26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61" y="3866744"/>
            <a:ext cx="1212402" cy="2991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A8708-191E-4118-8D44-55FD3791F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216" y="3866743"/>
            <a:ext cx="1214272" cy="29912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FC6F98-A8EC-4736-B471-A795F1D82B5C}"/>
              </a:ext>
            </a:extLst>
          </p:cNvPr>
          <p:cNvSpPr/>
          <p:nvPr/>
        </p:nvSpPr>
        <p:spPr>
          <a:xfrm>
            <a:off x="0" y="5207153"/>
            <a:ext cx="978195" cy="26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23B23-5178-49E7-BCE3-59A254A1A7E1}"/>
              </a:ext>
            </a:extLst>
          </p:cNvPr>
          <p:cNvSpPr/>
          <p:nvPr/>
        </p:nvSpPr>
        <p:spPr>
          <a:xfrm>
            <a:off x="3585778" y="5212788"/>
            <a:ext cx="1029657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C51A0A-45D2-4745-9D22-E2FFF644A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434" y="3822763"/>
            <a:ext cx="1227117" cy="30352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1126A7-2384-40BB-A132-1FAFB28D0891}"/>
              </a:ext>
            </a:extLst>
          </p:cNvPr>
          <p:cNvSpPr/>
          <p:nvPr/>
        </p:nvSpPr>
        <p:spPr>
          <a:xfrm>
            <a:off x="7117051" y="5212790"/>
            <a:ext cx="1029657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77442-4682-49C2-A6E5-FE95F1882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861" y="1509660"/>
            <a:ext cx="5463139" cy="2240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B093CD-391D-4867-8DF9-B6DAC6DB2E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7219" y="3822763"/>
            <a:ext cx="1230228" cy="30352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E029724-DFFA-45E3-8A48-62F07ADF9A50}"/>
              </a:ext>
            </a:extLst>
          </p:cNvPr>
          <p:cNvSpPr/>
          <p:nvPr/>
        </p:nvSpPr>
        <p:spPr>
          <a:xfrm>
            <a:off x="11146772" y="5106623"/>
            <a:ext cx="1045228" cy="467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r>
              <a:rPr lang="en-US" dirty="0"/>
              <a:t> + Gaussian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5BF9C2-9BFA-4FAE-981B-991533D85DC1}"/>
              </a:ext>
            </a:extLst>
          </p:cNvPr>
          <p:cNvSpPr/>
          <p:nvPr/>
        </p:nvSpPr>
        <p:spPr>
          <a:xfrm>
            <a:off x="2260329" y="3822763"/>
            <a:ext cx="1366630" cy="29912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8705-B16F-4E99-B5CD-C8556B0E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2977"/>
            <a:ext cx="7729728" cy="1188720"/>
          </a:xfrm>
        </p:spPr>
        <p:txBody>
          <a:bodyPr/>
          <a:lstStyle/>
          <a:p>
            <a:r>
              <a:rPr lang="en-US" dirty="0"/>
              <a:t>Kirsch Compass operator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FC6F98-A8EC-4736-B471-A795F1D82B5C}"/>
              </a:ext>
            </a:extLst>
          </p:cNvPr>
          <p:cNvSpPr/>
          <p:nvPr/>
        </p:nvSpPr>
        <p:spPr>
          <a:xfrm>
            <a:off x="44456" y="5212788"/>
            <a:ext cx="978195" cy="26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23B23-5178-49E7-BCE3-59A254A1A7E1}"/>
              </a:ext>
            </a:extLst>
          </p:cNvPr>
          <p:cNvSpPr/>
          <p:nvPr/>
        </p:nvSpPr>
        <p:spPr>
          <a:xfrm>
            <a:off x="3585778" y="5212788"/>
            <a:ext cx="1029657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126A7-2384-40BB-A132-1FAFB28D0891}"/>
              </a:ext>
            </a:extLst>
          </p:cNvPr>
          <p:cNvSpPr/>
          <p:nvPr/>
        </p:nvSpPr>
        <p:spPr>
          <a:xfrm>
            <a:off x="7465908" y="5234780"/>
            <a:ext cx="1029657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029724-DFFA-45E3-8A48-62F07ADF9A50}"/>
              </a:ext>
            </a:extLst>
          </p:cNvPr>
          <p:cNvSpPr/>
          <p:nvPr/>
        </p:nvSpPr>
        <p:spPr>
          <a:xfrm>
            <a:off x="10980215" y="5103804"/>
            <a:ext cx="1045228" cy="467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r>
              <a:rPr lang="en-US" dirty="0"/>
              <a:t> + Gaussian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00510D-5649-4C1E-B69E-3669DF19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542"/>
            <a:ext cx="5657850" cy="2306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7BD678-3FE2-4155-BB6A-463908283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62" y="3866743"/>
            <a:ext cx="1206391" cy="2991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4B4A40-167B-4AEE-866E-946EFC674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420" y="3866743"/>
            <a:ext cx="1209337" cy="29912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B8BF9C-6141-4E1E-B11E-D173E0576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745" y="1459426"/>
            <a:ext cx="5805255" cy="23570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D2F486-1B57-4FCC-9A94-E9BC26F68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5883" y="3866742"/>
            <a:ext cx="1211336" cy="29912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16C893-197B-4763-8A72-36AB81E55B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9701429" y="3866742"/>
            <a:ext cx="1198468" cy="2991258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6F17F1-D2FC-4C26-BEC2-24DBB58AE482}"/>
              </a:ext>
            </a:extLst>
          </p:cNvPr>
          <p:cNvSpPr/>
          <p:nvPr/>
        </p:nvSpPr>
        <p:spPr>
          <a:xfrm>
            <a:off x="2255072" y="3816509"/>
            <a:ext cx="1247685" cy="304149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A303-D681-4AD9-B78F-ADAB9A5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75486-48C0-4093-8CEB-AA566E44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2263140"/>
            <a:ext cx="11087100" cy="44691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Jessica</a:t>
            </a:r>
          </a:p>
          <a:p>
            <a:pPr lvl="1"/>
            <a:r>
              <a:rPr lang="en-US" dirty="0"/>
              <a:t>A:</a:t>
            </a:r>
          </a:p>
          <a:p>
            <a:pPr lvl="2"/>
            <a:r>
              <a:rPr lang="en-US" dirty="0"/>
              <a:t>Sobel edge detector with threshold = 20, 40, 128. Apply these to various visible and thermal images</a:t>
            </a:r>
          </a:p>
          <a:p>
            <a:pPr lvl="2"/>
            <a:r>
              <a:rPr lang="en-US" dirty="0"/>
              <a:t>Zero-crossing on the following four types of images to get edge images (choose proper thresholds)</a:t>
            </a:r>
          </a:p>
          <a:p>
            <a:pPr lvl="2"/>
            <a:r>
              <a:rPr lang="en-US" dirty="0"/>
              <a:t>Canny edge detector</a:t>
            </a:r>
          </a:p>
          <a:p>
            <a:pPr lvl="1"/>
            <a:r>
              <a:rPr lang="en-US" dirty="0"/>
              <a:t>B:</a:t>
            </a:r>
          </a:p>
          <a:p>
            <a:pPr lvl="2"/>
            <a:r>
              <a:rPr lang="en-US" dirty="0"/>
              <a:t>Frei and Chen gradient operator with threshold = 20</a:t>
            </a:r>
          </a:p>
          <a:p>
            <a:pPr lvl="2"/>
            <a:r>
              <a:rPr lang="en-US" dirty="0"/>
              <a:t>Kirsch compass operator with threshold = 20</a:t>
            </a:r>
          </a:p>
          <a:p>
            <a:r>
              <a:rPr lang="en-US" dirty="0"/>
              <a:t>Alex:</a:t>
            </a:r>
          </a:p>
          <a:p>
            <a:pPr lvl="1"/>
            <a:r>
              <a:rPr lang="en-US" dirty="0"/>
              <a:t>A:</a:t>
            </a:r>
          </a:p>
          <a:p>
            <a:pPr lvl="2"/>
            <a:r>
              <a:rPr lang="en-US" dirty="0"/>
              <a:t>Robinson compass operator with threshold = 30</a:t>
            </a:r>
          </a:p>
          <a:p>
            <a:pPr lvl="2"/>
            <a:r>
              <a:rPr lang="en-US" dirty="0"/>
              <a:t>Implement and apply a histogram of oriented gradient vector algorithm</a:t>
            </a:r>
          </a:p>
          <a:p>
            <a:pPr lvl="2"/>
            <a:r>
              <a:rPr lang="en-US" dirty="0"/>
              <a:t>Select a suitable edge detector for your application</a:t>
            </a:r>
          </a:p>
          <a:p>
            <a:pPr lvl="1"/>
            <a:r>
              <a:rPr lang="en-US" dirty="0"/>
              <a:t>B:</a:t>
            </a:r>
          </a:p>
          <a:p>
            <a:pPr lvl="2"/>
            <a:r>
              <a:rPr lang="en-US" dirty="0" err="1"/>
              <a:t>Nevatia</a:t>
            </a:r>
            <a:r>
              <a:rPr lang="en-US" dirty="0"/>
              <a:t>-Babu 5x5 operator with threshold = 30</a:t>
            </a:r>
          </a:p>
        </p:txBody>
      </p:sp>
    </p:spTree>
    <p:extLst>
      <p:ext uri="{BB962C8B-B14F-4D97-AF65-F5344CB8AC3E}">
        <p14:creationId xmlns:p14="http://schemas.microsoft.com/office/powerpoint/2010/main" val="400020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B0781-E517-4780-BC02-487F3C1B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0" y="1632121"/>
            <a:ext cx="6031839" cy="25535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A3B876-41AD-4BAB-ABA2-AA1337B74A22}"/>
              </a:ext>
            </a:extLst>
          </p:cNvPr>
          <p:cNvSpPr txBox="1">
            <a:spLocks/>
          </p:cNvSpPr>
          <p:nvPr/>
        </p:nvSpPr>
        <p:spPr bwMode="black">
          <a:xfrm>
            <a:off x="2231136" y="374150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Thermal Images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1B46F6-6C8F-4B3A-B688-D91A0351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80" y="4254935"/>
            <a:ext cx="6031840" cy="25308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2BB611-539D-4FD0-BC1A-C2D3D5499377}"/>
              </a:ext>
            </a:extLst>
          </p:cNvPr>
          <p:cNvSpPr/>
          <p:nvPr/>
        </p:nvSpPr>
        <p:spPr>
          <a:xfrm>
            <a:off x="5845628" y="3635829"/>
            <a:ext cx="50074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71941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37E8-CA69-4E4A-A482-A91D7382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4150"/>
            <a:ext cx="7729728" cy="1188720"/>
          </a:xfrm>
        </p:spPr>
        <p:txBody>
          <a:bodyPr/>
          <a:lstStyle/>
          <a:p>
            <a:r>
              <a:rPr lang="en-US" dirty="0"/>
              <a:t>Visual Images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84899-6EC6-4A9F-863C-A8231D8F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60" y="1720563"/>
            <a:ext cx="7828077" cy="24027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49216C-A02B-43BB-BBC9-C73455411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2"/>
          <a:stretch/>
        </p:blipFill>
        <p:spPr>
          <a:xfrm>
            <a:off x="2231136" y="4281041"/>
            <a:ext cx="7828077" cy="2428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E81A2D-A908-487B-9AFF-C6227D4DFE47}"/>
              </a:ext>
            </a:extLst>
          </p:cNvPr>
          <p:cNvSpPr/>
          <p:nvPr/>
        </p:nvSpPr>
        <p:spPr>
          <a:xfrm>
            <a:off x="5845628" y="3505200"/>
            <a:ext cx="50074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10632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B711-97C8-4069-AE78-7A7D5FF5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3916"/>
            <a:ext cx="7729728" cy="1188720"/>
          </a:xfrm>
        </p:spPr>
        <p:txBody>
          <a:bodyPr/>
          <a:lstStyle/>
          <a:p>
            <a:r>
              <a:rPr lang="en-US" dirty="0"/>
              <a:t>Sobel Thermal Images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3165798-E4C0-40E5-85A2-F6AFFB8B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" y="1593217"/>
            <a:ext cx="4919569" cy="519523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DF9741E-1C69-4E4B-AC79-23697C1BB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405" y="1593217"/>
            <a:ext cx="4940595" cy="522685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F919AE-9E46-4BEC-B543-C61D5B8CB8E0}"/>
              </a:ext>
            </a:extLst>
          </p:cNvPr>
          <p:cNvSpPr/>
          <p:nvPr/>
        </p:nvSpPr>
        <p:spPr>
          <a:xfrm>
            <a:off x="1634491" y="1593216"/>
            <a:ext cx="1680210" cy="519523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2A3981-495A-4499-BD2D-4E2894405C2E}"/>
              </a:ext>
            </a:extLst>
          </p:cNvPr>
          <p:cNvSpPr/>
          <p:nvPr/>
        </p:nvSpPr>
        <p:spPr>
          <a:xfrm>
            <a:off x="10490596" y="1570356"/>
            <a:ext cx="1680211" cy="519523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2A039-B03A-4B12-AE2D-16D8DBD56D2E}"/>
              </a:ext>
            </a:extLst>
          </p:cNvPr>
          <p:cNvSpPr/>
          <p:nvPr/>
        </p:nvSpPr>
        <p:spPr>
          <a:xfrm>
            <a:off x="337522" y="1201534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65A6D-1C74-4686-AF96-AE0CAAB3E073}"/>
              </a:ext>
            </a:extLst>
          </p:cNvPr>
          <p:cNvSpPr/>
          <p:nvPr/>
        </p:nvSpPr>
        <p:spPr>
          <a:xfrm>
            <a:off x="7513417" y="1224394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7B8DA-54DE-4903-AF28-DFBE3538DB18}"/>
              </a:ext>
            </a:extLst>
          </p:cNvPr>
          <p:cNvSpPr/>
          <p:nvPr/>
        </p:nvSpPr>
        <p:spPr>
          <a:xfrm>
            <a:off x="1915755" y="1201534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T=40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32125D-6AC3-4326-AC95-6BCA7B0B8A8F}"/>
              </a:ext>
            </a:extLst>
          </p:cNvPr>
          <p:cNvSpPr/>
          <p:nvPr/>
        </p:nvSpPr>
        <p:spPr>
          <a:xfrm>
            <a:off x="9216127" y="1201534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522EA5-61C5-4298-8425-944533E12F3F}"/>
              </a:ext>
            </a:extLst>
          </p:cNvPr>
          <p:cNvSpPr/>
          <p:nvPr/>
        </p:nvSpPr>
        <p:spPr>
          <a:xfrm>
            <a:off x="10755024" y="1190104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T=128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2C2D8-4B0C-4466-82F2-8665401018FA}"/>
              </a:ext>
            </a:extLst>
          </p:cNvPr>
          <p:cNvSpPr/>
          <p:nvPr/>
        </p:nvSpPr>
        <p:spPr>
          <a:xfrm>
            <a:off x="3576713" y="1208293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T=128</a:t>
            </a:r>
          </a:p>
        </p:txBody>
      </p:sp>
    </p:spTree>
    <p:extLst>
      <p:ext uri="{BB962C8B-B14F-4D97-AF65-F5344CB8AC3E}">
        <p14:creationId xmlns:p14="http://schemas.microsoft.com/office/powerpoint/2010/main" val="188238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F84C-01E1-40FE-A8B4-F2CB8E6F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720"/>
            <a:ext cx="7729728" cy="1188720"/>
          </a:xfrm>
        </p:spPr>
        <p:txBody>
          <a:bodyPr/>
          <a:lstStyle/>
          <a:p>
            <a:r>
              <a:rPr lang="en-US" dirty="0"/>
              <a:t>Sobel Visual Images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5F01930-8D56-4C00-9548-0DA617F4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4" y="1761526"/>
            <a:ext cx="5834227" cy="41169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A5A7831-F0BC-4E2C-B2EC-5F42FE86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709" y="1761526"/>
            <a:ext cx="5834227" cy="411827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4C107A-46E1-4781-B9C7-A3B7AEDC3884}"/>
              </a:ext>
            </a:extLst>
          </p:cNvPr>
          <p:cNvSpPr/>
          <p:nvPr/>
        </p:nvSpPr>
        <p:spPr>
          <a:xfrm>
            <a:off x="4046054" y="1761526"/>
            <a:ext cx="2049945" cy="411698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FBC97-E06A-4B7D-A0FE-8C59426EF729}"/>
              </a:ext>
            </a:extLst>
          </p:cNvPr>
          <p:cNvSpPr/>
          <p:nvPr/>
        </p:nvSpPr>
        <p:spPr>
          <a:xfrm>
            <a:off x="4565451" y="1363966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91BBB2-3806-439E-847A-14AF71E2CEDB}"/>
              </a:ext>
            </a:extLst>
          </p:cNvPr>
          <p:cNvSpPr/>
          <p:nvPr/>
        </p:nvSpPr>
        <p:spPr>
          <a:xfrm>
            <a:off x="10524291" y="1392704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T=128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6B24B6-D2A0-48BD-80F2-DA353756EFBC}"/>
              </a:ext>
            </a:extLst>
          </p:cNvPr>
          <p:cNvSpPr/>
          <p:nvPr/>
        </p:nvSpPr>
        <p:spPr>
          <a:xfrm>
            <a:off x="8571247" y="1398256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53C23D-7326-4BAB-8B04-7E92E5B348CF}"/>
              </a:ext>
            </a:extLst>
          </p:cNvPr>
          <p:cNvSpPr/>
          <p:nvPr/>
        </p:nvSpPr>
        <p:spPr>
          <a:xfrm>
            <a:off x="6615402" y="1392704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9CD38-3BAA-46CE-B62E-9C63F714ABF1}"/>
              </a:ext>
            </a:extLst>
          </p:cNvPr>
          <p:cNvSpPr/>
          <p:nvPr/>
        </p:nvSpPr>
        <p:spPr>
          <a:xfrm>
            <a:off x="2609602" y="1357863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03BB6E-1626-45CB-BD2A-FB21F7338A75}"/>
              </a:ext>
            </a:extLst>
          </p:cNvPr>
          <p:cNvSpPr/>
          <p:nvPr/>
        </p:nvSpPr>
        <p:spPr>
          <a:xfrm>
            <a:off x="668992" y="1392704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T=20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FA4B1B-EC7F-42C0-A2E1-EEA18C7F3A19}"/>
              </a:ext>
            </a:extLst>
          </p:cNvPr>
          <p:cNvSpPr/>
          <p:nvPr/>
        </p:nvSpPr>
        <p:spPr>
          <a:xfrm>
            <a:off x="10044739" y="1761526"/>
            <a:ext cx="1949196" cy="411698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6CBA-6966-42A3-8B0F-D0C523A0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4208"/>
            <a:ext cx="7729728" cy="1188720"/>
          </a:xfrm>
        </p:spPr>
        <p:txBody>
          <a:bodyPr/>
          <a:lstStyle/>
          <a:p>
            <a:r>
              <a:rPr lang="en-US" dirty="0"/>
              <a:t>Zero-Crossing Edge Detection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AF61C9-F9DC-41ED-8BE4-00B6163196B7}"/>
              </a:ext>
            </a:extLst>
          </p:cNvPr>
          <p:cNvSpPr/>
          <p:nvPr/>
        </p:nvSpPr>
        <p:spPr>
          <a:xfrm>
            <a:off x="3049772" y="1695574"/>
            <a:ext cx="606056" cy="3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F6896C-500B-4AA5-8E8C-B637F44C9BA1}"/>
              </a:ext>
            </a:extLst>
          </p:cNvPr>
          <p:cNvSpPr/>
          <p:nvPr/>
        </p:nvSpPr>
        <p:spPr>
          <a:xfrm>
            <a:off x="10954194" y="2120877"/>
            <a:ext cx="873642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T=0.01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CE52B3E-479E-4042-801D-245383A6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0" y="2003919"/>
            <a:ext cx="5008511" cy="16532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20044E6-DCEC-453D-870C-9BC6010C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1" y="4763386"/>
            <a:ext cx="5008510" cy="157211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5F76921-DEE6-4FE4-B0A2-01313892E505}"/>
              </a:ext>
            </a:extLst>
          </p:cNvPr>
          <p:cNvSpPr/>
          <p:nvPr/>
        </p:nvSpPr>
        <p:spPr>
          <a:xfrm>
            <a:off x="4155294" y="4381433"/>
            <a:ext cx="873642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T=0.01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58A088-3353-4E9F-ABB6-0158DB754C12}"/>
              </a:ext>
            </a:extLst>
          </p:cNvPr>
          <p:cNvSpPr/>
          <p:nvPr/>
        </p:nvSpPr>
        <p:spPr>
          <a:xfrm>
            <a:off x="3049772" y="4454202"/>
            <a:ext cx="606056" cy="3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4356DF-A837-4154-8082-B1F059F09546}"/>
              </a:ext>
            </a:extLst>
          </p:cNvPr>
          <p:cNvSpPr/>
          <p:nvPr/>
        </p:nvSpPr>
        <p:spPr>
          <a:xfrm>
            <a:off x="4155294" y="1635096"/>
            <a:ext cx="873642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T=0.01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7F798A-0C32-4577-BBEA-1861B8A0DBD4}"/>
              </a:ext>
            </a:extLst>
          </p:cNvPr>
          <p:cNvSpPr/>
          <p:nvPr/>
        </p:nvSpPr>
        <p:spPr>
          <a:xfrm>
            <a:off x="1654614" y="1635096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F8B6F5-F73E-4DFD-A9AD-7A0AAA5FCFE1}"/>
              </a:ext>
            </a:extLst>
          </p:cNvPr>
          <p:cNvSpPr/>
          <p:nvPr/>
        </p:nvSpPr>
        <p:spPr>
          <a:xfrm>
            <a:off x="1581516" y="4381433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32E9B5-EDD1-42A1-843F-AA30BCB22CDC}"/>
              </a:ext>
            </a:extLst>
          </p:cNvPr>
          <p:cNvSpPr/>
          <p:nvPr/>
        </p:nvSpPr>
        <p:spPr>
          <a:xfrm>
            <a:off x="361693" y="1635096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5CDF26-1F84-4365-990C-D37420B75B88}"/>
              </a:ext>
            </a:extLst>
          </p:cNvPr>
          <p:cNvSpPr/>
          <p:nvPr/>
        </p:nvSpPr>
        <p:spPr>
          <a:xfrm>
            <a:off x="361693" y="4394564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B907A8C-CE66-4194-9034-5E06EC545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516" y="2489699"/>
            <a:ext cx="6868484" cy="11241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5C9BC37-9C39-4559-B69E-5A563664C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990" y="4901652"/>
            <a:ext cx="6878010" cy="129558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27BD1A3-0606-4205-A202-6B8EC1302772}"/>
              </a:ext>
            </a:extLst>
          </p:cNvPr>
          <p:cNvSpPr/>
          <p:nvPr/>
        </p:nvSpPr>
        <p:spPr>
          <a:xfrm>
            <a:off x="10954194" y="4532830"/>
            <a:ext cx="873642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T=0.01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F9F1D7-BD95-4EDC-9376-F3EAA7829F8C}"/>
              </a:ext>
            </a:extLst>
          </p:cNvPr>
          <p:cNvSpPr/>
          <p:nvPr/>
        </p:nvSpPr>
        <p:spPr>
          <a:xfrm>
            <a:off x="9273363" y="2181355"/>
            <a:ext cx="606056" cy="3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B6B991-9827-4B8F-9662-6592038F6323}"/>
              </a:ext>
            </a:extLst>
          </p:cNvPr>
          <p:cNvSpPr/>
          <p:nvPr/>
        </p:nvSpPr>
        <p:spPr>
          <a:xfrm>
            <a:off x="9273363" y="4593308"/>
            <a:ext cx="606056" cy="3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BEC02A-4E97-44FC-9643-9B3C1DF24888}"/>
              </a:ext>
            </a:extLst>
          </p:cNvPr>
          <p:cNvSpPr/>
          <p:nvPr/>
        </p:nvSpPr>
        <p:spPr>
          <a:xfrm>
            <a:off x="7339489" y="4532830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215EA5-9E51-4B74-BD2C-4EA0B8188629}"/>
              </a:ext>
            </a:extLst>
          </p:cNvPr>
          <p:cNvSpPr/>
          <p:nvPr/>
        </p:nvSpPr>
        <p:spPr>
          <a:xfrm>
            <a:off x="7339489" y="2120877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2023711-2828-4DC6-880A-A3215433AC31}"/>
              </a:ext>
            </a:extLst>
          </p:cNvPr>
          <p:cNvSpPr/>
          <p:nvPr/>
        </p:nvSpPr>
        <p:spPr>
          <a:xfrm>
            <a:off x="5638902" y="4523537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27D341-1A9A-4137-93FF-377F90705EF8}"/>
              </a:ext>
            </a:extLst>
          </p:cNvPr>
          <p:cNvSpPr/>
          <p:nvPr/>
        </p:nvSpPr>
        <p:spPr>
          <a:xfrm>
            <a:off x="5645181" y="2120877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B263B2-7B09-48F2-88A3-97CF62C32AC5}"/>
              </a:ext>
            </a:extLst>
          </p:cNvPr>
          <p:cNvSpPr/>
          <p:nvPr/>
        </p:nvSpPr>
        <p:spPr>
          <a:xfrm>
            <a:off x="3898768" y="1635095"/>
            <a:ext cx="1370640" cy="206254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5A3F1E-91CF-4C4D-99B8-4EB9476326A6}"/>
              </a:ext>
            </a:extLst>
          </p:cNvPr>
          <p:cNvSpPr/>
          <p:nvPr/>
        </p:nvSpPr>
        <p:spPr>
          <a:xfrm>
            <a:off x="3898768" y="4381433"/>
            <a:ext cx="1370640" cy="206436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4BCC-EE7D-4F45-AA22-32CBA8E8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5474"/>
            <a:ext cx="7729728" cy="1188720"/>
          </a:xfrm>
        </p:spPr>
        <p:txBody>
          <a:bodyPr/>
          <a:lstStyle/>
          <a:p>
            <a:r>
              <a:rPr lang="en-US" dirty="0"/>
              <a:t>Canny Edge Detection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F21E01-98E0-4C80-B637-19D439C8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1" y="1970713"/>
            <a:ext cx="4201111" cy="1047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A01C2D-9247-461D-AB4C-73472CE26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850" y="1939268"/>
            <a:ext cx="6373114" cy="1057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5AA4BD-1A7B-44E5-8CAF-4C014E9B1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68" y="3106066"/>
            <a:ext cx="4172532" cy="10478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03C732-B21D-4FEE-837D-0119E4D34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902" y="3099390"/>
            <a:ext cx="6354062" cy="10383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FFB1AD-176C-4BCD-8929-E0ABAC602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27" y="4232863"/>
            <a:ext cx="4191585" cy="10574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A5D2ED-99BB-4764-8899-485620D45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5082" y="4242390"/>
            <a:ext cx="6344535" cy="104789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3FCD497-46A0-4FF3-AF9B-C051BF2794A1}"/>
              </a:ext>
            </a:extLst>
          </p:cNvPr>
          <p:cNvSpPr/>
          <p:nvPr/>
        </p:nvSpPr>
        <p:spPr>
          <a:xfrm>
            <a:off x="4244851" y="2283760"/>
            <a:ext cx="1370641" cy="556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Automatically generated 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849E28-ED9A-483B-AD0B-F671FA4E825B}"/>
              </a:ext>
            </a:extLst>
          </p:cNvPr>
          <p:cNvSpPr/>
          <p:nvPr/>
        </p:nvSpPr>
        <p:spPr>
          <a:xfrm>
            <a:off x="4653712" y="3465209"/>
            <a:ext cx="531628" cy="32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73518F-1057-4B73-A5BC-1C46094CEB7C}"/>
              </a:ext>
            </a:extLst>
          </p:cNvPr>
          <p:cNvSpPr/>
          <p:nvPr/>
        </p:nvSpPr>
        <p:spPr>
          <a:xfrm>
            <a:off x="4657061" y="4596769"/>
            <a:ext cx="531628" cy="32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A2F814F-66C1-41D0-97C6-D12FCADAB9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579" y="5390765"/>
            <a:ext cx="4201111" cy="1047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3442F6-8DC3-4245-9DB5-77307DEEDC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4609" y="5390765"/>
            <a:ext cx="6344535" cy="104789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7A60960-E9DA-456F-9C95-11F4268104A8}"/>
              </a:ext>
            </a:extLst>
          </p:cNvPr>
          <p:cNvSpPr/>
          <p:nvPr/>
        </p:nvSpPr>
        <p:spPr>
          <a:xfrm>
            <a:off x="4657061" y="5688211"/>
            <a:ext cx="531628" cy="32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22F762-8B97-4836-A3BE-35CAE4F0A5CA}"/>
              </a:ext>
            </a:extLst>
          </p:cNvPr>
          <p:cNvSpPr/>
          <p:nvPr/>
        </p:nvSpPr>
        <p:spPr>
          <a:xfrm>
            <a:off x="111526" y="3064605"/>
            <a:ext cx="4220163" cy="113020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EAF002-BA51-4BF6-BE19-67E57C29DDEF}"/>
              </a:ext>
            </a:extLst>
          </p:cNvPr>
          <p:cNvSpPr/>
          <p:nvPr/>
        </p:nvSpPr>
        <p:spPr>
          <a:xfrm>
            <a:off x="144868" y="1535355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0C7872-F725-468F-8B0E-C277073BD9D5}"/>
              </a:ext>
            </a:extLst>
          </p:cNvPr>
          <p:cNvSpPr/>
          <p:nvPr/>
        </p:nvSpPr>
        <p:spPr>
          <a:xfrm>
            <a:off x="5829043" y="1541343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1B37D9-4E6B-43B4-971F-AF1513437D48}"/>
              </a:ext>
            </a:extLst>
          </p:cNvPr>
          <p:cNvSpPr/>
          <p:nvPr/>
        </p:nvSpPr>
        <p:spPr>
          <a:xfrm>
            <a:off x="1191407" y="1535355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7B4B44-B3A2-4D31-8757-467A7D486D25}"/>
              </a:ext>
            </a:extLst>
          </p:cNvPr>
          <p:cNvSpPr/>
          <p:nvPr/>
        </p:nvSpPr>
        <p:spPr>
          <a:xfrm>
            <a:off x="7450716" y="1555895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119A0A-CD91-4BD9-92FA-558D74D6E797}"/>
              </a:ext>
            </a:extLst>
          </p:cNvPr>
          <p:cNvSpPr/>
          <p:nvPr/>
        </p:nvSpPr>
        <p:spPr>
          <a:xfrm>
            <a:off x="2240080" y="1555895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69B85A-B42D-43B5-8279-90047F120570}"/>
              </a:ext>
            </a:extLst>
          </p:cNvPr>
          <p:cNvSpPr/>
          <p:nvPr/>
        </p:nvSpPr>
        <p:spPr>
          <a:xfrm>
            <a:off x="8949715" y="1548042"/>
            <a:ext cx="1011149" cy="3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51C7B-6E0B-4D0C-9BEB-B601CD45FA68}"/>
              </a:ext>
            </a:extLst>
          </p:cNvPr>
          <p:cNvSpPr/>
          <p:nvPr/>
        </p:nvSpPr>
        <p:spPr>
          <a:xfrm>
            <a:off x="3286619" y="1514579"/>
            <a:ext cx="1011149" cy="435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HistEq+Gaussian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CD15B-CE13-4FED-8B53-6A1E23DF9828}"/>
              </a:ext>
            </a:extLst>
          </p:cNvPr>
          <p:cNvSpPr/>
          <p:nvPr/>
        </p:nvSpPr>
        <p:spPr>
          <a:xfrm>
            <a:off x="10562869" y="1451205"/>
            <a:ext cx="1011149" cy="435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HistEq+Gaussian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8834642-5E13-43EA-AB8B-50F88F0D630F}"/>
              </a:ext>
            </a:extLst>
          </p:cNvPr>
          <p:cNvSpPr/>
          <p:nvPr/>
        </p:nvSpPr>
        <p:spPr>
          <a:xfrm>
            <a:off x="2202556" y="1541343"/>
            <a:ext cx="1084063" cy="489731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9717FA-F276-4C1F-8CC3-A9E6BFE7C898}"/>
              </a:ext>
            </a:extLst>
          </p:cNvPr>
          <p:cNvSpPr/>
          <p:nvPr/>
        </p:nvSpPr>
        <p:spPr>
          <a:xfrm>
            <a:off x="5507363" y="3049006"/>
            <a:ext cx="6431781" cy="108168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0347727-5D73-4E7C-8364-2E73924A90CF}"/>
              </a:ext>
            </a:extLst>
          </p:cNvPr>
          <p:cNvSpPr/>
          <p:nvPr/>
        </p:nvSpPr>
        <p:spPr>
          <a:xfrm>
            <a:off x="7146767" y="1451205"/>
            <a:ext cx="1585753" cy="49874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0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7F81-AD28-448A-B8EA-F7FA1569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87413"/>
            <a:ext cx="7729728" cy="1188720"/>
          </a:xfrm>
        </p:spPr>
        <p:txBody>
          <a:bodyPr/>
          <a:lstStyle/>
          <a:p>
            <a:r>
              <a:rPr lang="en-US" dirty="0"/>
              <a:t>Frei-Chen Gradient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72001-6446-4661-9139-3E64392E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2" y="1887354"/>
            <a:ext cx="1333191" cy="1514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A9FC4-9FB6-4708-801B-8642C6575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" y="3433248"/>
            <a:ext cx="1435806" cy="3424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BAF595-1835-4BB2-BEB0-E3365A8BF0BA}"/>
              </a:ext>
            </a:extLst>
          </p:cNvPr>
          <p:cNvSpPr/>
          <p:nvPr/>
        </p:nvSpPr>
        <p:spPr>
          <a:xfrm>
            <a:off x="251216" y="1595634"/>
            <a:ext cx="978195" cy="26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15186-FD3B-4136-993B-A84844534747}"/>
              </a:ext>
            </a:extLst>
          </p:cNvPr>
          <p:cNvSpPr/>
          <p:nvPr/>
        </p:nvSpPr>
        <p:spPr>
          <a:xfrm>
            <a:off x="1666798" y="1598451"/>
            <a:ext cx="1029657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F0900A-8754-448F-ABE3-CA8A09992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218" y="1887354"/>
            <a:ext cx="1383077" cy="1541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C78C5F-A9B8-4A4F-A055-E41008369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53" y="3464768"/>
            <a:ext cx="1410931" cy="3393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92E394-1E2E-4A8A-BD08-A59EE8E6E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867" y="1887354"/>
            <a:ext cx="1356648" cy="15416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F091EA-482A-4D76-9E9D-04E5F6B7FC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086"/>
          <a:stretch/>
        </p:blipFill>
        <p:spPr>
          <a:xfrm>
            <a:off x="2887284" y="3464768"/>
            <a:ext cx="1395870" cy="33819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4E7272-517E-4BA8-AEB0-53FEE2AC8D66}"/>
              </a:ext>
            </a:extLst>
          </p:cNvPr>
          <p:cNvSpPr/>
          <p:nvPr/>
        </p:nvSpPr>
        <p:spPr>
          <a:xfrm>
            <a:off x="3076191" y="1620571"/>
            <a:ext cx="1029657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13CF1B-0284-4F73-B28B-19A013FF62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8370" y="1887354"/>
            <a:ext cx="1356649" cy="15416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843659-BCB1-48CF-85E8-F25543B878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7463" y="3455070"/>
            <a:ext cx="1400928" cy="339323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AB12EA-3425-4B9C-B687-BEE53AF06B1E}"/>
              </a:ext>
            </a:extLst>
          </p:cNvPr>
          <p:cNvSpPr/>
          <p:nvPr/>
        </p:nvSpPr>
        <p:spPr>
          <a:xfrm>
            <a:off x="4515524" y="1333345"/>
            <a:ext cx="1029657" cy="52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r>
              <a:rPr lang="en-US" dirty="0"/>
              <a:t> + Gaussian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8F0253E-4F94-4FE5-8794-F62DFCB05B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19309" y="3267960"/>
            <a:ext cx="1450280" cy="35900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66EAF6-621E-479F-8058-45507EF5B8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9309" y="1600852"/>
            <a:ext cx="1467055" cy="16671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FA895E-B7AD-49B2-984D-9795FFA9B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479" y="1620571"/>
            <a:ext cx="1467055" cy="16671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451656-983B-4447-BB36-588D5B535C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50605" y="3267960"/>
            <a:ext cx="1451929" cy="35969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A2F050-0CCE-49C9-8BA1-347D962B82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5068" y="3266410"/>
            <a:ext cx="1448762" cy="35803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D72D1B9-79DC-4093-B643-89B7AED17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584" y="1600852"/>
            <a:ext cx="1495634" cy="16671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5DCA858-1E51-4473-9696-8BF95DB17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191" y="1600852"/>
            <a:ext cx="1431244" cy="16264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D59D56A-DE37-4BFC-9242-42B3C562DC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37191" y="3266410"/>
            <a:ext cx="1448762" cy="35803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1A780B5-F1CA-48B3-882C-73A08B8D6DCB}"/>
              </a:ext>
            </a:extLst>
          </p:cNvPr>
          <p:cNvSpPr/>
          <p:nvPr/>
        </p:nvSpPr>
        <p:spPr>
          <a:xfrm>
            <a:off x="6563715" y="1312434"/>
            <a:ext cx="978195" cy="26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04692-03E2-4EF5-8ED4-DA6A27FA7668}"/>
              </a:ext>
            </a:extLst>
          </p:cNvPr>
          <p:cNvSpPr/>
          <p:nvPr/>
        </p:nvSpPr>
        <p:spPr>
          <a:xfrm>
            <a:off x="7990498" y="1326387"/>
            <a:ext cx="1029657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6735BF-0D9D-4A9A-800F-2156075B418F}"/>
              </a:ext>
            </a:extLst>
          </p:cNvPr>
          <p:cNvSpPr/>
          <p:nvPr/>
        </p:nvSpPr>
        <p:spPr>
          <a:xfrm>
            <a:off x="9446035" y="1327672"/>
            <a:ext cx="1029657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6B0BEC-C5B9-4AE5-81F1-205957D440B5}"/>
              </a:ext>
            </a:extLst>
          </p:cNvPr>
          <p:cNvSpPr/>
          <p:nvPr/>
        </p:nvSpPr>
        <p:spPr>
          <a:xfrm>
            <a:off x="10901572" y="1115736"/>
            <a:ext cx="1029657" cy="457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HistEq</a:t>
            </a:r>
            <a:r>
              <a:rPr lang="en-US" dirty="0"/>
              <a:t> + Gaussian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922D6F7-EBD6-4527-B25E-D1BDEA575F13}"/>
              </a:ext>
            </a:extLst>
          </p:cNvPr>
          <p:cNvSpPr/>
          <p:nvPr/>
        </p:nvSpPr>
        <p:spPr>
          <a:xfrm>
            <a:off x="2055303" y="6350466"/>
            <a:ext cx="1166069" cy="42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20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ECA7C71-CDAA-42D1-BCF4-D562B2A043FE}"/>
              </a:ext>
            </a:extLst>
          </p:cNvPr>
          <p:cNvSpPr/>
          <p:nvPr/>
        </p:nvSpPr>
        <p:spPr>
          <a:xfrm>
            <a:off x="8721681" y="4817308"/>
            <a:ext cx="1166069" cy="42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70</a:t>
            </a:r>
          </a:p>
        </p:txBody>
      </p:sp>
    </p:spTree>
    <p:extLst>
      <p:ext uri="{BB962C8B-B14F-4D97-AF65-F5344CB8AC3E}">
        <p14:creationId xmlns:p14="http://schemas.microsoft.com/office/powerpoint/2010/main" val="14965911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718</TotalTime>
  <Words>276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CSC741 Digital Image Processing Project 1</vt:lpstr>
      <vt:lpstr>Assignment</vt:lpstr>
      <vt:lpstr>PowerPoint Presentation</vt:lpstr>
      <vt:lpstr>Visual Images</vt:lpstr>
      <vt:lpstr>Sobel Thermal Images</vt:lpstr>
      <vt:lpstr>Sobel Visual Images</vt:lpstr>
      <vt:lpstr>Zero-Crossing Edge Detection</vt:lpstr>
      <vt:lpstr>Canny Edge Detection</vt:lpstr>
      <vt:lpstr>Frei-Chen Gradient Operator</vt:lpstr>
      <vt:lpstr>Frei-Chen Gradient Operator</vt:lpstr>
      <vt:lpstr>Kirsch Compass operator</vt:lpstr>
      <vt:lpstr>Kirsch Compass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CSC741 Digital Image Processing Project 1</dc:title>
  <dc:creator>Jess G</dc:creator>
  <cp:lastModifiedBy>Jess G</cp:lastModifiedBy>
  <cp:revision>109</cp:revision>
  <dcterms:created xsi:type="dcterms:W3CDTF">2021-04-19T14:48:08Z</dcterms:created>
  <dcterms:modified xsi:type="dcterms:W3CDTF">2021-04-22T15:03:46Z</dcterms:modified>
</cp:coreProperties>
</file>