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57" r:id="rId6"/>
    <p:sldId id="263" r:id="rId7"/>
    <p:sldId id="265" r:id="rId8"/>
    <p:sldId id="266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AB9D-CDCB-4ACA-A337-479491BABB2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5C10C-F143-4C1C-9235-DF85FAF19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5C10C-F143-4C1C-9235-DF85FAF19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9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5FF59-652E-4CC4-BD19-59531A32D9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97420-3638-4DF9-A333-83C3B78E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21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40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image" Target="../media/image31.png"/><Relationship Id="rId7" Type="http://schemas.openxmlformats.org/officeDocument/2006/relationships/image" Target="../media/image60.png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image" Target="../media/image22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59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58.png"/><Relationship Id="rId9" Type="http://schemas.openxmlformats.org/officeDocument/2006/relationships/image" Target="../media/image39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3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image" Target="../media/image20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51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50.png"/><Relationship Id="rId9" Type="http://schemas.openxmlformats.org/officeDocument/2006/relationships/image" Target="../media/image3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AF-7E06-4D4B-89E0-6F93EE5C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710" y="1964267"/>
            <a:ext cx="9023415" cy="2421464"/>
          </a:xfrm>
        </p:spPr>
        <p:txBody>
          <a:bodyPr/>
          <a:lstStyle/>
          <a:p>
            <a:r>
              <a:rPr lang="en-US" dirty="0"/>
              <a:t>CSC741 Digital Image Processing</a:t>
            </a:r>
            <a:br>
              <a:rPr lang="en-US" dirty="0"/>
            </a:br>
            <a:r>
              <a:rPr lang="en-US" dirty="0"/>
              <a:t>Presentation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8943E-6D4B-43D0-8DDB-7504182C8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Gallo &amp; Alex Liew</a:t>
            </a:r>
          </a:p>
        </p:txBody>
      </p:sp>
    </p:spTree>
    <p:extLst>
      <p:ext uri="{BB962C8B-B14F-4D97-AF65-F5344CB8AC3E}">
        <p14:creationId xmlns:p14="http://schemas.microsoft.com/office/powerpoint/2010/main" val="98116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3B1-53E1-4A67-B72D-80640CA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Multiscale Comparison (Square)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98912-0337-449A-9174-B8E72FDF03F9}"/>
              </a:ext>
            </a:extLst>
          </p:cNvPr>
          <p:cNvSpPr/>
          <p:nvPr/>
        </p:nvSpPr>
        <p:spPr>
          <a:xfrm>
            <a:off x="1868835" y="788532"/>
            <a:ext cx="1509939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(3.0)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13B52-E418-445C-B784-FD261B267125}"/>
              </a:ext>
            </a:extLst>
          </p:cNvPr>
          <p:cNvSpPr/>
          <p:nvPr/>
        </p:nvSpPr>
        <p:spPr>
          <a:xfrm>
            <a:off x="9274907" y="659280"/>
            <a:ext cx="1336768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(7.0)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4DCB6-44FC-4C81-A4C5-E89B928A7857}"/>
              </a:ext>
            </a:extLst>
          </p:cNvPr>
          <p:cNvSpPr/>
          <p:nvPr/>
        </p:nvSpPr>
        <p:spPr>
          <a:xfrm>
            <a:off x="-1430" y="1767204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FCC16-0366-4E91-9E74-5AE0541860D8}"/>
              </a:ext>
            </a:extLst>
          </p:cNvPr>
          <p:cNvSpPr/>
          <p:nvPr/>
        </p:nvSpPr>
        <p:spPr>
          <a:xfrm>
            <a:off x="0" y="2915734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ACAC5-43FB-4143-BAFB-F9044FB8C122}"/>
              </a:ext>
            </a:extLst>
          </p:cNvPr>
          <p:cNvSpPr/>
          <p:nvPr/>
        </p:nvSpPr>
        <p:spPr>
          <a:xfrm>
            <a:off x="16727" y="4175282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0225A-1D08-484F-81D5-E528B2C27C2C}"/>
              </a:ext>
            </a:extLst>
          </p:cNvPr>
          <p:cNvSpPr/>
          <p:nvPr/>
        </p:nvSpPr>
        <p:spPr>
          <a:xfrm>
            <a:off x="16727" y="5378623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2ECFA-B4CC-4717-A79D-2B9F4382D7E8}"/>
              </a:ext>
            </a:extLst>
          </p:cNvPr>
          <p:cNvSpPr/>
          <p:nvPr/>
        </p:nvSpPr>
        <p:spPr>
          <a:xfrm>
            <a:off x="5778134" y="715786"/>
            <a:ext cx="1336768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(5.0)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33408F-173C-40CD-AAB6-28175B36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90" y="1266286"/>
            <a:ext cx="1239992" cy="1231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686EF3-1E4B-4E7B-A7F8-9633E575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90" y="2532024"/>
            <a:ext cx="3602810" cy="1199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BFB2A-150E-4544-88B7-A419FA21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90" y="3731294"/>
            <a:ext cx="1274153" cy="1304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7455A7-F90D-43A0-A814-4DF12F894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961" y="5035603"/>
            <a:ext cx="1311893" cy="1304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302038-A09E-4217-91BC-8C8766F51A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 r="25424"/>
          <a:stretch/>
        </p:blipFill>
        <p:spPr>
          <a:xfrm>
            <a:off x="4870893" y="1266286"/>
            <a:ext cx="1231984" cy="12360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E90B19-80A1-4B79-A7F6-8B5609F39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705" y="2519529"/>
            <a:ext cx="3489813" cy="11616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85CBB3-BABA-4EFA-9BC2-F17E8FB7E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8279" y="2521415"/>
            <a:ext cx="3654950" cy="12098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AC1DFE-0DEE-48C3-B628-5ED467985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000" r="24226"/>
          <a:stretch/>
        </p:blipFill>
        <p:spPr>
          <a:xfrm>
            <a:off x="4870893" y="3750346"/>
            <a:ext cx="1261360" cy="12098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D9EB45-8B5C-4F59-8FF1-03DD6A896E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000" r="24190"/>
          <a:stretch/>
        </p:blipFill>
        <p:spPr>
          <a:xfrm>
            <a:off x="4904401" y="4979278"/>
            <a:ext cx="1261360" cy="12234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AB9D-C56D-4A51-843E-76313825F89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9313" r="38704"/>
          <a:stretch/>
        </p:blipFill>
        <p:spPr>
          <a:xfrm>
            <a:off x="1219705" y="1390107"/>
            <a:ext cx="1278637" cy="11616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8DDC19-6F80-4A16-8159-B5D5C9498ED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0000" r="24297"/>
          <a:stretch/>
        </p:blipFill>
        <p:spPr>
          <a:xfrm>
            <a:off x="1226440" y="3688919"/>
            <a:ext cx="1211081" cy="11616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7E215A-6A2E-41F4-B7D5-7110DFE1933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0000" r="24261"/>
          <a:stretch/>
        </p:blipFill>
        <p:spPr>
          <a:xfrm>
            <a:off x="1243196" y="4858309"/>
            <a:ext cx="1217923" cy="11616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9944CE-7808-4143-9996-77DD9D2782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182" y="1224569"/>
            <a:ext cx="1278637" cy="12949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A082DB-0025-4360-BA51-83E3F4F1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9618" r="38161"/>
          <a:stretch/>
        </p:blipFill>
        <p:spPr>
          <a:xfrm>
            <a:off x="2461119" y="1380762"/>
            <a:ext cx="1294231" cy="116165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03A5AA1-7278-4DA7-BA9B-E77EC64DC76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0000" r="24947"/>
          <a:stretch/>
        </p:blipFill>
        <p:spPr>
          <a:xfrm>
            <a:off x="6132253" y="1265518"/>
            <a:ext cx="1278637" cy="12540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6155765-8A5E-4D30-AFB0-7A86FFDDBE5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4234" r="48244"/>
          <a:stretch/>
        </p:blipFill>
        <p:spPr>
          <a:xfrm>
            <a:off x="2388763" y="3689639"/>
            <a:ext cx="1288739" cy="1160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8FAE33-B5F2-43D3-8D51-4D26ED88AEF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9873" r="25940"/>
          <a:stretch/>
        </p:blipFill>
        <p:spPr>
          <a:xfrm>
            <a:off x="6088923" y="3706276"/>
            <a:ext cx="1269930" cy="12980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3D9C044-E3CC-4014-9EE0-935B6478E32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50397" r="24032"/>
          <a:stretch/>
        </p:blipFill>
        <p:spPr>
          <a:xfrm>
            <a:off x="9828616" y="3728805"/>
            <a:ext cx="1333613" cy="12911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4143D5-0BE3-4931-A615-6AB500E8B31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5893" r="1220"/>
          <a:stretch/>
        </p:blipFill>
        <p:spPr>
          <a:xfrm>
            <a:off x="2421861" y="4828477"/>
            <a:ext cx="1208105" cy="13086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A337704-65DF-496C-B7E3-F768E4787CF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5893" r="1220"/>
          <a:stretch/>
        </p:blipFill>
        <p:spPr>
          <a:xfrm>
            <a:off x="2421862" y="4822910"/>
            <a:ext cx="1208105" cy="130865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2CE09A-9976-4281-BEC7-450CF506D67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5893" r="1220"/>
          <a:stretch/>
        </p:blipFill>
        <p:spPr>
          <a:xfrm>
            <a:off x="6102373" y="4942064"/>
            <a:ext cx="1269306" cy="11920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EBC00C-B480-4ECE-A74D-573EC8BA362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5893" r="1220"/>
          <a:stretch/>
        </p:blipFill>
        <p:spPr>
          <a:xfrm>
            <a:off x="9863342" y="5020004"/>
            <a:ext cx="1311893" cy="12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3B1-53E1-4A67-B72D-80640CA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9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Multiscale Comparison (Cube)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13B52-E418-445C-B784-FD261B267125}"/>
              </a:ext>
            </a:extLst>
          </p:cNvPr>
          <p:cNvSpPr/>
          <p:nvPr/>
        </p:nvSpPr>
        <p:spPr>
          <a:xfrm>
            <a:off x="9210872" y="783735"/>
            <a:ext cx="1258391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(7.0)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4DCB6-44FC-4C81-A4C5-E89B928A7857}"/>
              </a:ext>
            </a:extLst>
          </p:cNvPr>
          <p:cNvSpPr/>
          <p:nvPr/>
        </p:nvSpPr>
        <p:spPr>
          <a:xfrm>
            <a:off x="16727" y="1611711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FCC16-0366-4E91-9E74-5AE0541860D8}"/>
              </a:ext>
            </a:extLst>
          </p:cNvPr>
          <p:cNvSpPr/>
          <p:nvPr/>
        </p:nvSpPr>
        <p:spPr>
          <a:xfrm>
            <a:off x="-10133" y="2952056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ACAC5-43FB-4143-BAFB-F9044FB8C122}"/>
              </a:ext>
            </a:extLst>
          </p:cNvPr>
          <p:cNvSpPr/>
          <p:nvPr/>
        </p:nvSpPr>
        <p:spPr>
          <a:xfrm>
            <a:off x="16727" y="4184828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0225A-1D08-484F-81D5-E528B2C27C2C}"/>
              </a:ext>
            </a:extLst>
          </p:cNvPr>
          <p:cNvSpPr/>
          <p:nvPr/>
        </p:nvSpPr>
        <p:spPr>
          <a:xfrm>
            <a:off x="0" y="5333452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0E733-FEA7-41FC-836D-42A91AE5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046" y="1249948"/>
            <a:ext cx="1219690" cy="12022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E317A0-9DB8-4950-9785-4D0C8B8D5541}"/>
              </a:ext>
            </a:extLst>
          </p:cNvPr>
          <p:cNvSpPr/>
          <p:nvPr/>
        </p:nvSpPr>
        <p:spPr>
          <a:xfrm>
            <a:off x="6021447" y="776316"/>
            <a:ext cx="1258391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(5.0)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849F2-B21D-4ADA-9B58-09CAC7B2354E}"/>
              </a:ext>
            </a:extLst>
          </p:cNvPr>
          <p:cNvSpPr/>
          <p:nvPr/>
        </p:nvSpPr>
        <p:spPr>
          <a:xfrm>
            <a:off x="1898465" y="768545"/>
            <a:ext cx="1258391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(3.0)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793EF-C925-472C-9044-312D5E1E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046" y="2467386"/>
            <a:ext cx="3631951" cy="1202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21449-9B8A-4ECB-91A9-7AAC70D1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046" y="3645162"/>
            <a:ext cx="1258438" cy="1329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47E3A3-327E-4164-8967-719BB9B4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046" y="4963130"/>
            <a:ext cx="1298748" cy="13296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62DC3A-2945-4BA6-BE85-173F238F24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401"/>
          <a:stretch/>
        </p:blipFill>
        <p:spPr>
          <a:xfrm>
            <a:off x="4834667" y="1267247"/>
            <a:ext cx="1255148" cy="12089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A64FA8-8C6C-4B3C-AD4B-7AECBB37D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667" y="2473803"/>
            <a:ext cx="3631952" cy="12089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8762FD-DB44-4D83-9A37-9F3E5F4E8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228" y="2467386"/>
            <a:ext cx="3563022" cy="11777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2FC3C1-32BA-4296-BA0E-B53ACAF2CC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393"/>
          <a:stretch/>
        </p:blipFill>
        <p:spPr>
          <a:xfrm>
            <a:off x="4834667" y="3699997"/>
            <a:ext cx="1203323" cy="12089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6ABE37C-3F25-4664-B020-FF88DA7801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359"/>
          <a:stretch/>
        </p:blipFill>
        <p:spPr>
          <a:xfrm>
            <a:off x="4834667" y="4908969"/>
            <a:ext cx="1189954" cy="12089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8A891A-6DD9-4759-B16A-B267B731849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0226" r="19040"/>
          <a:stretch/>
        </p:blipFill>
        <p:spPr>
          <a:xfrm>
            <a:off x="1181228" y="1267247"/>
            <a:ext cx="1204526" cy="11602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B27E808-9BD3-4A34-B64A-26217D8796B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461"/>
          <a:stretch/>
        </p:blipFill>
        <p:spPr>
          <a:xfrm>
            <a:off x="1181099" y="3669653"/>
            <a:ext cx="1172274" cy="11777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3AA19B0-DFE1-452B-BF8E-CC6D5B15E54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5427"/>
          <a:stretch/>
        </p:blipFill>
        <p:spPr>
          <a:xfrm>
            <a:off x="1183071" y="4847429"/>
            <a:ext cx="1178896" cy="11777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B05B75-7FE4-41A8-A451-4193026EE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8235" y="1250230"/>
            <a:ext cx="1219691" cy="120956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0971A3-4074-447B-8EFB-D520F8444AE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9559" r="18979"/>
          <a:stretch/>
        </p:blipFill>
        <p:spPr>
          <a:xfrm>
            <a:off x="2394436" y="1290646"/>
            <a:ext cx="1267335" cy="11777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B44CD9-1F77-4C6D-8EF4-4300B470B48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4346"/>
          <a:stretch/>
        </p:blipFill>
        <p:spPr>
          <a:xfrm>
            <a:off x="6074174" y="1283877"/>
            <a:ext cx="1276017" cy="12221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69B7141-0071-4537-BF04-68DB0D46C7E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4234" r="48244"/>
          <a:stretch/>
        </p:blipFill>
        <p:spPr>
          <a:xfrm>
            <a:off x="2334357" y="3629726"/>
            <a:ext cx="1288739" cy="12792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061C3F8-9B77-4C48-9F94-B1DCA124FDF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77107"/>
          <a:stretch/>
        </p:blipFill>
        <p:spPr>
          <a:xfrm>
            <a:off x="6037990" y="3678076"/>
            <a:ext cx="1189954" cy="12850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9DCF80E-19F2-4F65-9243-C395E349999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5876"/>
          <a:stretch/>
        </p:blipFill>
        <p:spPr>
          <a:xfrm>
            <a:off x="9788484" y="3657379"/>
            <a:ext cx="1298490" cy="13326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3ED65F2-0F11-4ABE-9999-0EA8991B045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/>
          <a:stretch/>
        </p:blipFill>
        <p:spPr>
          <a:xfrm>
            <a:off x="2361967" y="4871920"/>
            <a:ext cx="1274498" cy="12123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050244-AD4F-4F71-85E1-186BE75B982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6019058" y="4943128"/>
            <a:ext cx="1269306" cy="1192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21734A-32AA-4D3F-8C2E-CD8CC4C3561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9788484" y="4987930"/>
            <a:ext cx="1363334" cy="12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D2FD-FCE0-4778-83CD-636DB385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76" y="-213360"/>
            <a:ext cx="10131425" cy="1456267"/>
          </a:xfrm>
        </p:spPr>
        <p:txBody>
          <a:bodyPr/>
          <a:lstStyle/>
          <a:p>
            <a:r>
              <a:rPr lang="en-US" dirty="0"/>
              <a:t>Enhancement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6B946-578C-4D8F-B37E-FEDC315C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82" y="1322317"/>
            <a:ext cx="5306824" cy="131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E1B62-BA0E-4189-8986-2C6855EB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66" y="343298"/>
            <a:ext cx="6841554" cy="2706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5F8B52-A78E-4C65-9C29-BA4C4547996A}"/>
              </a:ext>
            </a:extLst>
          </p:cNvPr>
          <p:cNvSpPr/>
          <p:nvPr/>
        </p:nvSpPr>
        <p:spPr>
          <a:xfrm>
            <a:off x="1352006" y="1850507"/>
            <a:ext cx="1005840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67D64-F5E1-4A5A-A443-A8F1CB844778}"/>
              </a:ext>
            </a:extLst>
          </p:cNvPr>
          <p:cNvSpPr/>
          <p:nvPr/>
        </p:nvSpPr>
        <p:spPr>
          <a:xfrm>
            <a:off x="1254035" y="4635723"/>
            <a:ext cx="1201782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7559C-0E88-4E61-BE9C-7757B706BDEF}"/>
              </a:ext>
            </a:extLst>
          </p:cNvPr>
          <p:cNvSpPr/>
          <p:nvPr/>
        </p:nvSpPr>
        <p:spPr>
          <a:xfrm>
            <a:off x="1136469" y="3194295"/>
            <a:ext cx="1658983" cy="33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[9 9]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2169C-0879-4177-92B7-E3261D8060FD}"/>
              </a:ext>
            </a:extLst>
          </p:cNvPr>
          <p:cNvSpPr/>
          <p:nvPr/>
        </p:nvSpPr>
        <p:spPr>
          <a:xfrm>
            <a:off x="1352006" y="6011817"/>
            <a:ext cx="1005840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(7)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C889A-F992-491C-88B8-ED7B0EB0595F}"/>
              </a:ext>
            </a:extLst>
          </p:cNvPr>
          <p:cNvSpPr/>
          <p:nvPr/>
        </p:nvSpPr>
        <p:spPr>
          <a:xfrm>
            <a:off x="3339763" y="899955"/>
            <a:ext cx="1005840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07EB1-D6E5-442F-BCFA-D05AD5851C65}"/>
              </a:ext>
            </a:extLst>
          </p:cNvPr>
          <p:cNvSpPr/>
          <p:nvPr/>
        </p:nvSpPr>
        <p:spPr>
          <a:xfrm>
            <a:off x="4687863" y="916817"/>
            <a:ext cx="1005840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TopHat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85FAB-2758-449C-A773-AC8897A53C49}"/>
              </a:ext>
            </a:extLst>
          </p:cNvPr>
          <p:cNvSpPr/>
          <p:nvPr/>
        </p:nvSpPr>
        <p:spPr>
          <a:xfrm>
            <a:off x="5934807" y="907421"/>
            <a:ext cx="1269394" cy="27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BottomHat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22B6C-BA27-4CAB-9ECC-795FFDF4AB76}"/>
              </a:ext>
            </a:extLst>
          </p:cNvPr>
          <p:cNvSpPr/>
          <p:nvPr/>
        </p:nvSpPr>
        <p:spPr>
          <a:xfrm>
            <a:off x="7282907" y="899955"/>
            <a:ext cx="1269395" cy="27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870AA-7141-4483-B436-D199560F2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39"/>
          <a:stretch/>
        </p:blipFill>
        <p:spPr>
          <a:xfrm>
            <a:off x="3188565" y="2719366"/>
            <a:ext cx="5299441" cy="1290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8083B3-6757-4323-B47B-3E0C4BFAA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565" y="4116415"/>
            <a:ext cx="5306824" cy="12998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0AD370-3D27-48AD-8BC5-4CE517B05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998" y="5483627"/>
            <a:ext cx="5355957" cy="13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71D6-8615-4F12-8E97-FC927D95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3626C-AE95-4C4E-BA93-0874E602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1785916"/>
            <a:ext cx="4515480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6330E-6228-47E5-9479-98427619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41" y="4186236"/>
            <a:ext cx="6429518" cy="24522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D85DF-0B3F-42F4-8D36-5D15115DF90F}"/>
              </a:ext>
            </a:extLst>
          </p:cNvPr>
          <p:cNvSpPr/>
          <p:nvPr/>
        </p:nvSpPr>
        <p:spPr>
          <a:xfrm>
            <a:off x="2534195" y="2708040"/>
            <a:ext cx="92746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972305-6327-409C-8A48-D889854ADBC6}"/>
              </a:ext>
            </a:extLst>
          </p:cNvPr>
          <p:cNvSpPr/>
          <p:nvPr/>
        </p:nvSpPr>
        <p:spPr>
          <a:xfrm>
            <a:off x="1759132" y="5203371"/>
            <a:ext cx="92746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9CB29-C810-4AB8-BF5A-83799276A1CC}"/>
              </a:ext>
            </a:extLst>
          </p:cNvPr>
          <p:cNvSpPr/>
          <p:nvPr/>
        </p:nvSpPr>
        <p:spPr>
          <a:xfrm>
            <a:off x="8862354" y="2708040"/>
            <a:ext cx="1590901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A5261-6FC0-4889-94C4-B5EE55B6BEF1}"/>
              </a:ext>
            </a:extLst>
          </p:cNvPr>
          <p:cNvSpPr/>
          <p:nvPr/>
        </p:nvSpPr>
        <p:spPr>
          <a:xfrm>
            <a:off x="9505405" y="5203371"/>
            <a:ext cx="1590901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10654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10A-9B7F-4AEF-A9AD-8E6B3184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Extraction &amp; Region Filling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8E0C6-C0E2-4F41-A794-949B4D1C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11" y="3984171"/>
            <a:ext cx="2679095" cy="268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C17B4-5738-4AE8-A425-048C7AC6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32" y="3985216"/>
            <a:ext cx="3513851" cy="268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1171D-AB0C-462D-80B0-36A536FEF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43" y="1647483"/>
            <a:ext cx="2324829" cy="2324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4293F-2F25-4891-8013-1F96360C0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50" y="1647484"/>
            <a:ext cx="3015013" cy="23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9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17DC-518F-46E7-ACE3-996443A1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92035"/>
            <a:ext cx="10131425" cy="1456267"/>
          </a:xfrm>
        </p:spPr>
        <p:txBody>
          <a:bodyPr/>
          <a:lstStyle/>
          <a:p>
            <a:r>
              <a:rPr lang="en-US" dirty="0"/>
              <a:t>Erosion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0BE21-7894-4577-A9FB-84F7D08F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3" y="3101619"/>
            <a:ext cx="1902800" cy="1902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3860B8-08FF-447D-A883-C6319911018C}"/>
              </a:ext>
            </a:extLst>
          </p:cNvPr>
          <p:cNvSpPr/>
          <p:nvPr/>
        </p:nvSpPr>
        <p:spPr>
          <a:xfrm>
            <a:off x="595268" y="2804562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5EDF5-9F9D-4BD7-A6B7-48BB77F6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555" y="2138280"/>
            <a:ext cx="1902800" cy="1914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9B9EC5-452C-4786-936C-20DD3F90CD86}"/>
              </a:ext>
            </a:extLst>
          </p:cNvPr>
          <p:cNvSpPr/>
          <p:nvPr/>
        </p:nvSpPr>
        <p:spPr>
          <a:xfrm>
            <a:off x="2738491" y="1789007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90141-E41A-42FC-8BFF-16AD83CFD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713" y="2125004"/>
            <a:ext cx="1952576" cy="19385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FE7205-8B39-4BC5-BA7D-02A1B090BF75}"/>
              </a:ext>
            </a:extLst>
          </p:cNvPr>
          <p:cNvSpPr/>
          <p:nvPr/>
        </p:nvSpPr>
        <p:spPr>
          <a:xfrm>
            <a:off x="4825424" y="1841224"/>
            <a:ext cx="2541151" cy="29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Eroded-</a:t>
            </a:r>
            <a:r>
              <a:rPr lang="en-US" dirty="0" err="1"/>
              <a:t>GrayThreshLevel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9FFBC1-731A-4295-9BF3-554C2CC9C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079" y="4630767"/>
            <a:ext cx="1886213" cy="1886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D4C8E-DC33-4D96-A28A-100BD4C96D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11"/>
          <a:stretch/>
        </p:blipFill>
        <p:spPr>
          <a:xfrm>
            <a:off x="2327657" y="4630768"/>
            <a:ext cx="1866698" cy="1876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395E6E-9372-4DC0-8727-1102B276E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713" y="4630768"/>
            <a:ext cx="1954558" cy="18766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BC7C53-A72D-4F15-B47D-C9E8D1910D18}"/>
              </a:ext>
            </a:extLst>
          </p:cNvPr>
          <p:cNvSpPr/>
          <p:nvPr/>
        </p:nvSpPr>
        <p:spPr>
          <a:xfrm>
            <a:off x="5295249" y="4387002"/>
            <a:ext cx="1601502" cy="243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Binary-Eroded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A92982-42EB-43FD-A64F-93E6DC7E189C}"/>
              </a:ext>
            </a:extLst>
          </p:cNvPr>
          <p:cNvSpPr/>
          <p:nvPr/>
        </p:nvSpPr>
        <p:spPr>
          <a:xfrm>
            <a:off x="2758575" y="4333711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97B95-F655-4216-A7A9-31A089132B05}"/>
              </a:ext>
            </a:extLst>
          </p:cNvPr>
          <p:cNvSpPr/>
          <p:nvPr/>
        </p:nvSpPr>
        <p:spPr>
          <a:xfrm>
            <a:off x="7552611" y="4333711"/>
            <a:ext cx="3264615" cy="29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Highlighted Edge (Binary-Eroded)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514D1B-2D09-4EB2-948B-BF4DC6593175}"/>
              </a:ext>
            </a:extLst>
          </p:cNvPr>
          <p:cNvSpPr/>
          <p:nvPr/>
        </p:nvSpPr>
        <p:spPr>
          <a:xfrm>
            <a:off x="2091665" y="4177683"/>
            <a:ext cx="8868072" cy="25105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ED1716-FAF2-4C26-85A7-D3E96D617B89}"/>
              </a:ext>
            </a:extLst>
          </p:cNvPr>
          <p:cNvCxnSpPr/>
          <p:nvPr/>
        </p:nvCxnSpPr>
        <p:spPr>
          <a:xfrm>
            <a:off x="9596475" y="3537036"/>
            <a:ext cx="0" cy="515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BA9BC8-0449-4F6B-B375-53B0B2E54251}"/>
              </a:ext>
            </a:extLst>
          </p:cNvPr>
          <p:cNvSpPr/>
          <p:nvPr/>
        </p:nvSpPr>
        <p:spPr>
          <a:xfrm>
            <a:off x="9241681" y="3077650"/>
            <a:ext cx="683994" cy="32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D6AFF-F4F6-4508-BA84-FCDA11FF7FCC}"/>
              </a:ext>
            </a:extLst>
          </p:cNvPr>
          <p:cNvSpPr/>
          <p:nvPr/>
        </p:nvSpPr>
        <p:spPr>
          <a:xfrm>
            <a:off x="8634179" y="2137870"/>
            <a:ext cx="3500845" cy="87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  <a:p>
            <a:pPr marL="342900" indent="-342900" algn="ctr">
              <a:buAutoNum type="arabicParenBoth"/>
            </a:pPr>
            <a:r>
              <a:rPr lang="en-US" dirty="0" err="1"/>
              <a:t>imerode</a:t>
            </a:r>
            <a:r>
              <a:rPr lang="en-US" dirty="0"/>
              <a:t>(binary, </a:t>
            </a:r>
            <a:r>
              <a:rPr lang="en-US" dirty="0" err="1"/>
              <a:t>strel</a:t>
            </a:r>
            <a:r>
              <a:rPr lang="en-US" dirty="0"/>
              <a:t>)</a:t>
            </a:r>
          </a:p>
          <a:p>
            <a:pPr marL="342900" indent="-342900" algn="ctr">
              <a:buAutoNum type="arabicParenBoth"/>
            </a:pPr>
            <a:r>
              <a:rPr lang="en-US" dirty="0"/>
              <a:t>(original image – eroded image)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9331B-F615-4618-9DA8-39A8427EB5C9}"/>
              </a:ext>
            </a:extLst>
          </p:cNvPr>
          <p:cNvCxnSpPr/>
          <p:nvPr/>
        </p:nvCxnSpPr>
        <p:spPr>
          <a:xfrm>
            <a:off x="10384601" y="3101619"/>
            <a:ext cx="0" cy="951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B86-921D-474E-A4D6-90E75C1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08" y="36727"/>
            <a:ext cx="10131425" cy="1052074"/>
          </a:xfrm>
        </p:spPr>
        <p:txBody>
          <a:bodyPr/>
          <a:lstStyle/>
          <a:p>
            <a:r>
              <a:rPr lang="en-US" dirty="0"/>
              <a:t>Erosion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3CF9D-F243-4D60-8EAF-E2003419D38E}"/>
              </a:ext>
            </a:extLst>
          </p:cNvPr>
          <p:cNvSpPr/>
          <p:nvPr/>
        </p:nvSpPr>
        <p:spPr>
          <a:xfrm>
            <a:off x="8691155" y="36727"/>
            <a:ext cx="3500845" cy="87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  <a:p>
            <a:pPr marL="342900" indent="-342900" algn="ctr">
              <a:buAutoNum type="arabicParenBoth"/>
            </a:pPr>
            <a:r>
              <a:rPr lang="en-US" dirty="0" err="1"/>
              <a:t>imerode</a:t>
            </a:r>
            <a:r>
              <a:rPr lang="en-US" dirty="0"/>
              <a:t>(binary, </a:t>
            </a:r>
            <a:r>
              <a:rPr lang="en-US" dirty="0" err="1"/>
              <a:t>strel</a:t>
            </a:r>
            <a:r>
              <a:rPr lang="en-US" dirty="0"/>
              <a:t>)</a:t>
            </a:r>
          </a:p>
          <a:p>
            <a:pPr marL="342900" indent="-342900" algn="ctr">
              <a:buAutoNum type="arabicParenBoth"/>
            </a:pPr>
            <a:r>
              <a:rPr lang="en-US" dirty="0"/>
              <a:t>(original image – eroded image)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68867-1AAD-4053-B6E4-1FFC38B2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8" y="2508067"/>
            <a:ext cx="1545113" cy="1545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7391B-0142-4F69-BF81-47D4CECEF67E}"/>
              </a:ext>
            </a:extLst>
          </p:cNvPr>
          <p:cNvSpPr/>
          <p:nvPr/>
        </p:nvSpPr>
        <p:spPr>
          <a:xfrm>
            <a:off x="601219" y="2211010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A7EACB-6A4E-4773-8B38-9931C03B92F5}"/>
              </a:ext>
            </a:extLst>
          </p:cNvPr>
          <p:cNvSpPr/>
          <p:nvPr/>
        </p:nvSpPr>
        <p:spPr>
          <a:xfrm>
            <a:off x="2018559" y="2794998"/>
            <a:ext cx="1100944" cy="5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[9 9]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874AE-3368-4646-BFF5-1A7F9AC18EC1}"/>
              </a:ext>
            </a:extLst>
          </p:cNvPr>
          <p:cNvSpPr/>
          <p:nvPr/>
        </p:nvSpPr>
        <p:spPr>
          <a:xfrm>
            <a:off x="2018559" y="1352388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(5.0)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25B290-F16E-4D8F-9823-FDF9E73CE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57"/>
          <a:stretch/>
        </p:blipFill>
        <p:spPr>
          <a:xfrm>
            <a:off x="3119503" y="865548"/>
            <a:ext cx="1333034" cy="1333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5D1989-B6B2-4A94-82BC-5E7313DE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51" y="2387146"/>
            <a:ext cx="1333686" cy="1324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69DC12-3B56-41A4-9C23-08F846D5A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851" y="3899218"/>
            <a:ext cx="1343212" cy="13241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BC675F-09CA-4901-8267-744FC5603103}"/>
              </a:ext>
            </a:extLst>
          </p:cNvPr>
          <p:cNvSpPr/>
          <p:nvPr/>
        </p:nvSpPr>
        <p:spPr>
          <a:xfrm>
            <a:off x="2018559" y="4252969"/>
            <a:ext cx="1100944" cy="51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(7.0)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576185-F62A-4D27-A04A-E0729DEA7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851" y="5330372"/>
            <a:ext cx="1343212" cy="13241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1150CB-8E0B-4A22-ADC4-C183679BE13E}"/>
              </a:ext>
            </a:extLst>
          </p:cNvPr>
          <p:cNvSpPr/>
          <p:nvPr/>
        </p:nvSpPr>
        <p:spPr>
          <a:xfrm>
            <a:off x="1716260" y="5855744"/>
            <a:ext cx="1402591" cy="31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(7.0)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D0BA04-2B0D-4887-9B98-0B7510DB60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66"/>
          <a:stretch/>
        </p:blipFill>
        <p:spPr>
          <a:xfrm>
            <a:off x="4752788" y="865548"/>
            <a:ext cx="1295315" cy="13336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D9B8FC-9512-4D23-B08F-3342995C7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771" y="2387146"/>
            <a:ext cx="1333686" cy="13432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89BE07-64D3-4AD2-AB4D-17619DF14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2788" y="3843078"/>
            <a:ext cx="1343212" cy="1333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657CE0-AAC5-4E5B-9718-CE05C61D6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085" y="5348267"/>
            <a:ext cx="1333686" cy="13146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FD3188-F590-4600-A213-E5CE22E9BC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783" y="910003"/>
            <a:ext cx="1367593" cy="13336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307CF5-181B-45F9-9CB3-066AF53DF8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5779" y="2398628"/>
            <a:ext cx="1333686" cy="13280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6E5461C-7C9A-4334-B745-A2466D8365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416" y="3843078"/>
            <a:ext cx="1362901" cy="13803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9336CE9-4503-497F-AADF-D8221CC945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4163" y="5330834"/>
            <a:ext cx="1343213" cy="133206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E207F-D29C-448A-B3EB-A86FC96548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0810" y="2902963"/>
            <a:ext cx="4266746" cy="105207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44865E9-DBBA-46FA-8BF4-175F5F966A92}"/>
              </a:ext>
            </a:extLst>
          </p:cNvPr>
          <p:cNvSpPr/>
          <p:nvPr/>
        </p:nvSpPr>
        <p:spPr>
          <a:xfrm>
            <a:off x="5017613" y="525813"/>
            <a:ext cx="860672" cy="3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Eroded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71D3D1-50BF-4689-8894-465B50BDAEAD}"/>
              </a:ext>
            </a:extLst>
          </p:cNvPr>
          <p:cNvSpPr/>
          <p:nvPr/>
        </p:nvSpPr>
        <p:spPr>
          <a:xfrm>
            <a:off x="6224824" y="502501"/>
            <a:ext cx="1689510" cy="23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Original-Eroded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6780A-BA86-4679-9192-70E9123F596E}"/>
              </a:ext>
            </a:extLst>
          </p:cNvPr>
          <p:cNvCxnSpPr>
            <a:cxnSpLocks/>
          </p:cNvCxnSpPr>
          <p:nvPr/>
        </p:nvCxnSpPr>
        <p:spPr>
          <a:xfrm flipH="1">
            <a:off x="7753376" y="6119949"/>
            <a:ext cx="7203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E57DD-7AB4-45C6-B1D7-1191FB3703D7}"/>
              </a:ext>
            </a:extLst>
          </p:cNvPr>
          <p:cNvSpPr/>
          <p:nvPr/>
        </p:nvSpPr>
        <p:spPr>
          <a:xfrm>
            <a:off x="8509720" y="5969726"/>
            <a:ext cx="859681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3980250-C4A5-44F9-9C23-958114F6D6E9}"/>
              </a:ext>
            </a:extLst>
          </p:cNvPr>
          <p:cNvSpPr/>
          <p:nvPr/>
        </p:nvSpPr>
        <p:spPr>
          <a:xfrm>
            <a:off x="6323072" y="843524"/>
            <a:ext cx="1445394" cy="145598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B86-921D-474E-A4D6-90E75C1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08" y="36727"/>
            <a:ext cx="10131425" cy="1052074"/>
          </a:xfrm>
        </p:spPr>
        <p:txBody>
          <a:bodyPr/>
          <a:lstStyle/>
          <a:p>
            <a:r>
              <a:rPr lang="en-US" dirty="0"/>
              <a:t>Dilation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68867-1AAD-4053-B6E4-1FFC38B2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8" y="2508067"/>
            <a:ext cx="1545113" cy="1545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7391B-0142-4F69-BF81-47D4CECEF67E}"/>
              </a:ext>
            </a:extLst>
          </p:cNvPr>
          <p:cNvSpPr/>
          <p:nvPr/>
        </p:nvSpPr>
        <p:spPr>
          <a:xfrm>
            <a:off x="601219" y="2211010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A7EACB-6A4E-4773-8B38-9931C03B92F5}"/>
              </a:ext>
            </a:extLst>
          </p:cNvPr>
          <p:cNvSpPr/>
          <p:nvPr/>
        </p:nvSpPr>
        <p:spPr>
          <a:xfrm>
            <a:off x="2018559" y="2794998"/>
            <a:ext cx="1100944" cy="5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[9 9]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874AE-3368-4646-BFF5-1A7F9AC18EC1}"/>
              </a:ext>
            </a:extLst>
          </p:cNvPr>
          <p:cNvSpPr/>
          <p:nvPr/>
        </p:nvSpPr>
        <p:spPr>
          <a:xfrm>
            <a:off x="2018559" y="1352388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(5.0)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675F-09CA-4901-8267-744FC5603103}"/>
              </a:ext>
            </a:extLst>
          </p:cNvPr>
          <p:cNvSpPr/>
          <p:nvPr/>
        </p:nvSpPr>
        <p:spPr>
          <a:xfrm>
            <a:off x="2018559" y="4252969"/>
            <a:ext cx="1100944" cy="51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(7.0)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50CB-8E0B-4A22-ADC4-C183679BE13E}"/>
              </a:ext>
            </a:extLst>
          </p:cNvPr>
          <p:cNvSpPr/>
          <p:nvPr/>
        </p:nvSpPr>
        <p:spPr>
          <a:xfrm>
            <a:off x="1716260" y="5855744"/>
            <a:ext cx="1402591" cy="31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(7.0)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4865E9-DBBA-46FA-8BF4-175F5F966A92}"/>
              </a:ext>
            </a:extLst>
          </p:cNvPr>
          <p:cNvSpPr/>
          <p:nvPr/>
        </p:nvSpPr>
        <p:spPr>
          <a:xfrm>
            <a:off x="3605886" y="504579"/>
            <a:ext cx="860672" cy="3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71D3D1-50BF-4689-8894-465B50BDAEAD}"/>
              </a:ext>
            </a:extLst>
          </p:cNvPr>
          <p:cNvSpPr/>
          <p:nvPr/>
        </p:nvSpPr>
        <p:spPr>
          <a:xfrm>
            <a:off x="4668458" y="424065"/>
            <a:ext cx="2247717" cy="30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Edge=Dilated-Original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1E3C7-0D38-4476-98E3-5CC131B4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5"/>
          <a:stretch/>
        </p:blipFill>
        <p:spPr>
          <a:xfrm>
            <a:off x="3518086" y="762232"/>
            <a:ext cx="4384943" cy="1450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0EE471-C367-4A59-955A-25FF807041ED}"/>
              </a:ext>
            </a:extLst>
          </p:cNvPr>
          <p:cNvSpPr/>
          <p:nvPr/>
        </p:nvSpPr>
        <p:spPr>
          <a:xfrm>
            <a:off x="7118075" y="498645"/>
            <a:ext cx="1828800" cy="20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Edge&gt;Threshold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131B3-A649-4D4D-B959-3704B9A3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086" y="2306125"/>
            <a:ext cx="4393421" cy="1450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6232A9-7807-4C17-86D8-4D5CFBE72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102" y="3850020"/>
            <a:ext cx="4393421" cy="1462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EA6250-966F-4B58-BBD2-171328DD6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102" y="5406103"/>
            <a:ext cx="4398405" cy="14559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B10675-B396-4E4D-B7D4-027B4EED58C2}"/>
              </a:ext>
            </a:extLst>
          </p:cNvPr>
          <p:cNvSpPr/>
          <p:nvPr/>
        </p:nvSpPr>
        <p:spPr>
          <a:xfrm>
            <a:off x="6466114" y="5402018"/>
            <a:ext cx="1445394" cy="145598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12D55C-A3B9-40AB-A2A6-801EBF2A5017}"/>
              </a:ext>
            </a:extLst>
          </p:cNvPr>
          <p:cNvSpPr/>
          <p:nvPr/>
        </p:nvSpPr>
        <p:spPr>
          <a:xfrm>
            <a:off x="4987115" y="821348"/>
            <a:ext cx="1445394" cy="145598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D7897-1BEB-4F1F-B306-DCFF1A0B8D59}"/>
              </a:ext>
            </a:extLst>
          </p:cNvPr>
          <p:cNvSpPr/>
          <p:nvPr/>
        </p:nvSpPr>
        <p:spPr>
          <a:xfrm>
            <a:off x="9666512" y="3499427"/>
            <a:ext cx="1913051" cy="5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BW = edge &gt; 0.15;</a:t>
            </a:r>
          </a:p>
        </p:txBody>
      </p:sp>
    </p:spTree>
    <p:extLst>
      <p:ext uri="{BB962C8B-B14F-4D97-AF65-F5344CB8AC3E}">
        <p14:creationId xmlns:p14="http://schemas.microsoft.com/office/powerpoint/2010/main" val="11869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B86-921D-474E-A4D6-90E75C1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08" y="36727"/>
            <a:ext cx="10131425" cy="1052074"/>
          </a:xfrm>
        </p:spPr>
        <p:txBody>
          <a:bodyPr/>
          <a:lstStyle/>
          <a:p>
            <a:r>
              <a:rPr lang="en-US" dirty="0"/>
              <a:t>Opening &amp; Closing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68867-1AAD-4053-B6E4-1FFC38B2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" y="2656443"/>
            <a:ext cx="1545113" cy="1545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7391B-0142-4F69-BF81-47D4CECEF67E}"/>
              </a:ext>
            </a:extLst>
          </p:cNvPr>
          <p:cNvSpPr/>
          <p:nvPr/>
        </p:nvSpPr>
        <p:spPr>
          <a:xfrm>
            <a:off x="351176" y="2254951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A7EACB-6A4E-4773-8B38-9931C03B92F5}"/>
              </a:ext>
            </a:extLst>
          </p:cNvPr>
          <p:cNvSpPr/>
          <p:nvPr/>
        </p:nvSpPr>
        <p:spPr>
          <a:xfrm>
            <a:off x="5359506" y="986387"/>
            <a:ext cx="1100944" cy="5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[9 9]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874AE-3368-4646-BFF5-1A7F9AC18EC1}"/>
              </a:ext>
            </a:extLst>
          </p:cNvPr>
          <p:cNvSpPr/>
          <p:nvPr/>
        </p:nvSpPr>
        <p:spPr>
          <a:xfrm>
            <a:off x="3011336" y="1143246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(5.0)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675F-09CA-4901-8267-744FC5603103}"/>
              </a:ext>
            </a:extLst>
          </p:cNvPr>
          <p:cNvSpPr/>
          <p:nvPr/>
        </p:nvSpPr>
        <p:spPr>
          <a:xfrm>
            <a:off x="7640466" y="980644"/>
            <a:ext cx="1100944" cy="51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(7.0)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50CB-8E0B-4A22-ADC4-C183679BE13E}"/>
              </a:ext>
            </a:extLst>
          </p:cNvPr>
          <p:cNvSpPr/>
          <p:nvPr/>
        </p:nvSpPr>
        <p:spPr>
          <a:xfrm>
            <a:off x="9709681" y="1161754"/>
            <a:ext cx="1235946" cy="32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 (7.0)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E5AE0-23B3-4E57-B238-DB1F2780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57" y="1521916"/>
            <a:ext cx="8985641" cy="2240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0864B-4AF1-4516-B2E2-EBCFC5DB9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85" y="4015216"/>
            <a:ext cx="9074013" cy="22401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2EA96-9DAE-458A-A8BC-BF85F0A87DA6}"/>
              </a:ext>
            </a:extLst>
          </p:cNvPr>
          <p:cNvSpPr/>
          <p:nvPr/>
        </p:nvSpPr>
        <p:spPr>
          <a:xfrm>
            <a:off x="1381977" y="1575564"/>
            <a:ext cx="104502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25BAA9-6FBC-4F1D-BAE6-45B40AB7D171}"/>
              </a:ext>
            </a:extLst>
          </p:cNvPr>
          <p:cNvSpPr/>
          <p:nvPr/>
        </p:nvSpPr>
        <p:spPr>
          <a:xfrm>
            <a:off x="1489166" y="5953352"/>
            <a:ext cx="879319" cy="2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17759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3B1-53E1-4A67-B72D-80640CA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Multiscale Comparison (Disk)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01395-05C5-4115-88B3-94D6C8FC2A44}"/>
              </a:ext>
            </a:extLst>
          </p:cNvPr>
          <p:cNvSpPr/>
          <p:nvPr/>
        </p:nvSpPr>
        <p:spPr>
          <a:xfrm>
            <a:off x="5545528" y="592083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(5.0)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98912-0337-449A-9174-B8E72FDF03F9}"/>
              </a:ext>
            </a:extLst>
          </p:cNvPr>
          <p:cNvSpPr/>
          <p:nvPr/>
        </p:nvSpPr>
        <p:spPr>
          <a:xfrm>
            <a:off x="2060575" y="581409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(3.0)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13B52-E418-445C-B784-FD261B267125}"/>
              </a:ext>
            </a:extLst>
          </p:cNvPr>
          <p:cNvSpPr/>
          <p:nvPr/>
        </p:nvSpPr>
        <p:spPr>
          <a:xfrm>
            <a:off x="9831975" y="581408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(7.0)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960D6-6120-481C-83D6-DFE07E467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/>
          <a:stretch/>
        </p:blipFill>
        <p:spPr>
          <a:xfrm>
            <a:off x="5261967" y="1193960"/>
            <a:ext cx="1174775" cy="1129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009A6-7C03-468F-93DB-2C65B8CD3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5"/>
          <a:stretch/>
        </p:blipFill>
        <p:spPr>
          <a:xfrm>
            <a:off x="5293672" y="2322214"/>
            <a:ext cx="3416507" cy="1129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F4DCB6-44FC-4C81-A4C5-E89B928A7857}"/>
              </a:ext>
            </a:extLst>
          </p:cNvPr>
          <p:cNvSpPr/>
          <p:nvPr/>
        </p:nvSpPr>
        <p:spPr>
          <a:xfrm>
            <a:off x="0" y="1458663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FCC16-0366-4E91-9E74-5AE0541860D8}"/>
              </a:ext>
            </a:extLst>
          </p:cNvPr>
          <p:cNvSpPr/>
          <p:nvPr/>
        </p:nvSpPr>
        <p:spPr>
          <a:xfrm>
            <a:off x="0" y="2753836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ACAC5-43FB-4143-BAFB-F9044FB8C122}"/>
              </a:ext>
            </a:extLst>
          </p:cNvPr>
          <p:cNvSpPr/>
          <p:nvPr/>
        </p:nvSpPr>
        <p:spPr>
          <a:xfrm>
            <a:off x="16727" y="3924161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0225A-1D08-484F-81D5-E528B2C27C2C}"/>
              </a:ext>
            </a:extLst>
          </p:cNvPr>
          <p:cNvSpPr/>
          <p:nvPr/>
        </p:nvSpPr>
        <p:spPr>
          <a:xfrm>
            <a:off x="16727" y="5111458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4B800-E747-4C5D-A2D1-72505FF4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742" y="1168344"/>
            <a:ext cx="1201749" cy="1153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CFE9E-D383-4F28-A480-86868DD01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381" y="3487379"/>
            <a:ext cx="1155935" cy="1129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2594E9-E300-4B69-9156-0F75BB078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967" y="4615612"/>
            <a:ext cx="1243878" cy="1189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C6F3F-56A3-48AE-8940-FBD09E1EDE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3871"/>
          <a:stretch/>
        </p:blipFill>
        <p:spPr>
          <a:xfrm>
            <a:off x="1694214" y="1188124"/>
            <a:ext cx="1201749" cy="11340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05273F-F945-4C6F-B6D0-EB2F63CCB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8254" y="2344964"/>
            <a:ext cx="3416507" cy="11340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9DBEA3-D73F-46FB-97F7-18E820720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5493" y="2334509"/>
            <a:ext cx="3416507" cy="11404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BF7D29-F406-4DFA-A409-68E249FEF9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4124"/>
          <a:stretch/>
        </p:blipFill>
        <p:spPr>
          <a:xfrm>
            <a:off x="1708253" y="3493540"/>
            <a:ext cx="1230889" cy="1175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0C2BF-0B11-4B01-863F-6D13497540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4088"/>
          <a:stretch/>
        </p:blipFill>
        <p:spPr>
          <a:xfrm>
            <a:off x="1650039" y="4661628"/>
            <a:ext cx="1230889" cy="11892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213B13-CB1C-45D6-ACE7-DA0F8E232FF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79142"/>
          <a:stretch/>
        </p:blipFill>
        <p:spPr>
          <a:xfrm>
            <a:off x="8820751" y="1162021"/>
            <a:ext cx="1205055" cy="11538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2EAF69-DB24-4C0E-8673-9303FBBD574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4195"/>
          <a:stretch/>
        </p:blipFill>
        <p:spPr>
          <a:xfrm>
            <a:off x="8775493" y="3482373"/>
            <a:ext cx="1193653" cy="11404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4BE32-2C75-4C23-8847-E15B5AEA5BB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74160"/>
          <a:stretch/>
        </p:blipFill>
        <p:spPr>
          <a:xfrm>
            <a:off x="8763147" y="4622786"/>
            <a:ext cx="1200397" cy="11404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D2A8198-9074-4DDF-935A-D48CE31CEA8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78425"/>
          <a:stretch/>
        </p:blipFill>
        <p:spPr>
          <a:xfrm>
            <a:off x="10025806" y="1143403"/>
            <a:ext cx="1265429" cy="11698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34F35F-0BA7-429E-9712-877BD3A259F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74011"/>
          <a:stretch/>
        </p:blipFill>
        <p:spPr>
          <a:xfrm>
            <a:off x="2895963" y="1143403"/>
            <a:ext cx="1273811" cy="12042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E4A92CB-04D8-4DDB-8B44-5262182D080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74247"/>
          <a:stretch/>
        </p:blipFill>
        <p:spPr>
          <a:xfrm>
            <a:off x="9975890" y="3474922"/>
            <a:ext cx="1269306" cy="12219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682549-F6AD-46D2-A1BC-62CED26E973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74124"/>
          <a:stretch/>
        </p:blipFill>
        <p:spPr>
          <a:xfrm>
            <a:off x="6460716" y="3429001"/>
            <a:ext cx="1269306" cy="121269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B2D6ED-BCCE-4270-9381-5C3E0424E5C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76340"/>
          <a:stretch/>
        </p:blipFill>
        <p:spPr>
          <a:xfrm>
            <a:off x="2895963" y="3452152"/>
            <a:ext cx="1167077" cy="12212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DA5369-5B82-4E42-9095-6C7490DE6DC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9970288" y="4612740"/>
            <a:ext cx="1269306" cy="11920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318FA3A-7E4D-4F75-BE88-E7173282152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6505845" y="4622786"/>
            <a:ext cx="1269306" cy="11920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7902CA-72A4-45C9-86A7-7086918C179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2870276" y="4661628"/>
            <a:ext cx="1243878" cy="11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3B1-53E1-4A67-B72D-80640CA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Multiscale Comparison (Rectangle)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01395-05C5-4115-88B3-94D6C8FC2A44}"/>
              </a:ext>
            </a:extLst>
          </p:cNvPr>
          <p:cNvSpPr/>
          <p:nvPr/>
        </p:nvSpPr>
        <p:spPr>
          <a:xfrm>
            <a:off x="9030483" y="622784"/>
            <a:ext cx="1639043" cy="34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[9 9]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98912-0337-449A-9174-B8E72FDF03F9}"/>
              </a:ext>
            </a:extLst>
          </p:cNvPr>
          <p:cNvSpPr/>
          <p:nvPr/>
        </p:nvSpPr>
        <p:spPr>
          <a:xfrm>
            <a:off x="2060575" y="631371"/>
            <a:ext cx="1639042" cy="31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[3 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13B52-E418-445C-B784-FD261B267125}"/>
              </a:ext>
            </a:extLst>
          </p:cNvPr>
          <p:cNvSpPr/>
          <p:nvPr/>
        </p:nvSpPr>
        <p:spPr>
          <a:xfrm>
            <a:off x="5426129" y="631371"/>
            <a:ext cx="1639042" cy="31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[6 6]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4DCB6-44FC-4C81-A4C5-E89B928A7857}"/>
              </a:ext>
            </a:extLst>
          </p:cNvPr>
          <p:cNvSpPr/>
          <p:nvPr/>
        </p:nvSpPr>
        <p:spPr>
          <a:xfrm>
            <a:off x="0" y="1638914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Erosion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FCC16-0366-4E91-9E74-5AE0541860D8}"/>
              </a:ext>
            </a:extLst>
          </p:cNvPr>
          <p:cNvSpPr/>
          <p:nvPr/>
        </p:nvSpPr>
        <p:spPr>
          <a:xfrm>
            <a:off x="0" y="2781173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ACAC5-43FB-4143-BAFB-F9044FB8C122}"/>
              </a:ext>
            </a:extLst>
          </p:cNvPr>
          <p:cNvSpPr/>
          <p:nvPr/>
        </p:nvSpPr>
        <p:spPr>
          <a:xfrm>
            <a:off x="0" y="3942142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0225A-1D08-484F-81D5-E528B2C27C2C}"/>
              </a:ext>
            </a:extLst>
          </p:cNvPr>
          <p:cNvSpPr/>
          <p:nvPr/>
        </p:nvSpPr>
        <p:spPr>
          <a:xfrm>
            <a:off x="0" y="5005483"/>
            <a:ext cx="1100944" cy="3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EF2192-8D94-49FE-9553-8F81C04B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795" y="1214783"/>
            <a:ext cx="1151034" cy="1159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A42B82-89D7-43BB-8253-83D5FE65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95" y="2397850"/>
            <a:ext cx="3413096" cy="1126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A529-81DE-460C-B206-51D2B4E6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795" y="3524502"/>
            <a:ext cx="1209017" cy="11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78BEC2-C954-4E31-A749-26F7E1E88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782" y="4712836"/>
            <a:ext cx="1237540" cy="12375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04101E-CF96-4470-B03D-F594BDAC5F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85" r="50000"/>
          <a:stretch/>
        </p:blipFill>
        <p:spPr>
          <a:xfrm>
            <a:off x="5065712" y="1262742"/>
            <a:ext cx="1151034" cy="1112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88D49D-D2DE-4938-9D97-C495629C1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712" y="2383745"/>
            <a:ext cx="3389347" cy="11266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9FC5FB-C469-449B-BE3E-3480B2476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0682" y="2383745"/>
            <a:ext cx="3413662" cy="11236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D58BAF-E5DF-4D6C-8DB7-BF2A2A87B0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257" r="50000"/>
          <a:stretch/>
        </p:blipFill>
        <p:spPr>
          <a:xfrm>
            <a:off x="5101812" y="3499992"/>
            <a:ext cx="1114934" cy="11609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DFB21F-601D-46DD-BF6D-B3CD52765D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167" r="50000"/>
          <a:stretch/>
        </p:blipFill>
        <p:spPr>
          <a:xfrm>
            <a:off x="5101812" y="4647522"/>
            <a:ext cx="1165328" cy="11747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19091D-9FAD-4455-A9A7-29B882D5819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932" r="60912"/>
          <a:stretch/>
        </p:blipFill>
        <p:spPr>
          <a:xfrm>
            <a:off x="1570682" y="1233233"/>
            <a:ext cx="1100945" cy="11478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FBBD090-A267-4D8F-A0A6-AA6FDC4C6F6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614" r="50000"/>
          <a:stretch/>
        </p:blipFill>
        <p:spPr>
          <a:xfrm>
            <a:off x="1587409" y="3499992"/>
            <a:ext cx="1157049" cy="11236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395D24A-4476-4F95-B004-BCE201238EC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578" r="50000"/>
          <a:stretch/>
        </p:blipFill>
        <p:spPr>
          <a:xfrm>
            <a:off x="1587409" y="4623655"/>
            <a:ext cx="1163587" cy="11236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49298E-DA0A-440A-88A3-EA1045FE6C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05299" y="1233231"/>
            <a:ext cx="1152711" cy="11478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1FD92D-30D0-4DBC-8C08-8F1505A663B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866" r="59090"/>
          <a:stretch/>
        </p:blipFill>
        <p:spPr>
          <a:xfrm>
            <a:off x="2671627" y="1231084"/>
            <a:ext cx="1188791" cy="11266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3C83513-731F-4A48-BA52-791FD8E6F33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4397" r="50000"/>
          <a:stretch/>
        </p:blipFill>
        <p:spPr>
          <a:xfrm>
            <a:off x="6216746" y="1230706"/>
            <a:ext cx="1205294" cy="11566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A9C406-C699-420A-B9B6-0A3965191BF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4234" r="48244"/>
          <a:stretch/>
        </p:blipFill>
        <p:spPr>
          <a:xfrm>
            <a:off x="2750996" y="3507408"/>
            <a:ext cx="1288739" cy="11609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01C3EBA-4914-401B-8AF9-7AFA6AA29FF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4924" r="49243"/>
          <a:stretch/>
        </p:blipFill>
        <p:spPr>
          <a:xfrm>
            <a:off x="6230196" y="3507408"/>
            <a:ext cx="1227572" cy="117478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DA883BB-046A-48C9-B8FC-BA2949A7AFB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837" r="49037"/>
          <a:stretch/>
        </p:blipFill>
        <p:spPr>
          <a:xfrm>
            <a:off x="9805299" y="3532410"/>
            <a:ext cx="1288739" cy="122124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BEF719-2DCE-4F9C-8B35-814E91F625D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2736877" y="4611963"/>
            <a:ext cx="1302858" cy="11236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6DA7270-7238-4A60-BD9F-FF893D14A49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6214063" y="4640666"/>
            <a:ext cx="1269306" cy="1192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41C8BC7-781B-43CC-AF61-A8094B1E16E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5893" r="1220"/>
          <a:stretch/>
        </p:blipFill>
        <p:spPr>
          <a:xfrm>
            <a:off x="9835527" y="4743965"/>
            <a:ext cx="1269306" cy="11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555</TotalTime>
  <Words>254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CSC741 Digital Image Processing Presentation 10</vt:lpstr>
      <vt:lpstr>Images</vt:lpstr>
      <vt:lpstr>Boundary Extraction &amp; Region Filling</vt:lpstr>
      <vt:lpstr>Erosion</vt:lpstr>
      <vt:lpstr>Erosion (2)</vt:lpstr>
      <vt:lpstr>Dilation</vt:lpstr>
      <vt:lpstr>Opening &amp; Closing</vt:lpstr>
      <vt:lpstr>Multiscale Comparison (Disk)</vt:lpstr>
      <vt:lpstr>Multiscale Comparison (Rectangle)</vt:lpstr>
      <vt:lpstr>Multiscale Comparison (Square)</vt:lpstr>
      <vt:lpstr>Multiscale Comparison (Cube)</vt:lpstr>
      <vt:lpstr>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Presentation 10</dc:title>
  <dc:creator>Jess G</dc:creator>
  <cp:lastModifiedBy>Jess G</cp:lastModifiedBy>
  <cp:revision>68</cp:revision>
  <dcterms:created xsi:type="dcterms:W3CDTF">2021-04-27T17:37:19Z</dcterms:created>
  <dcterms:modified xsi:type="dcterms:W3CDTF">2021-04-29T21:41:59Z</dcterms:modified>
</cp:coreProperties>
</file>