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E02B3-43BF-40C6-A47D-941020268EAD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879AD-96FF-4A12-8E25-CB9DB188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14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Randomly shifts data up, down, left and right and keeps that information in the key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879AD-96FF-4A12-8E25-CB9DB18861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9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April 8,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34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Thursday, April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3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Thursday, April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9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April 8,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5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Thursday, April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84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Thursday, April 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3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Thursday, April 8,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0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Thursday, April 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4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Thursday, April 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9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Thursday, April 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2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Thursday, April 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5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April 8,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40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5C1B9-521E-43BD-BBEB-83B17AC1C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CSC741 Digital Image Processing</a:t>
            </a:r>
            <a:br>
              <a:rPr lang="en-US" dirty="0"/>
            </a:br>
            <a:r>
              <a:rPr lang="en-US" dirty="0"/>
              <a:t>Presentation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DDC87-CD50-45D3-9B8D-CAB418AEF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1652400"/>
            <a:ext cx="11293200" cy="9848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Jessica Gallo &amp; Alex Liew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background of luminous blue">
            <a:extLst>
              <a:ext uri="{FF2B5EF4-FFF2-40B4-BE49-F238E27FC236}">
                <a16:creationId xmlns:a16="http://schemas.microsoft.com/office/drawing/2014/main" id="{B7FDDB3A-87A5-4EF0-A169-7E575A895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59" b="21927"/>
          <a:stretch/>
        </p:blipFill>
        <p:spPr>
          <a:xfrm>
            <a:off x="20" y="2989016"/>
            <a:ext cx="12191980" cy="38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2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2EF4-2D6C-47F7-9027-0BF1C1868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89410"/>
            <a:ext cx="11301984" cy="1141200"/>
          </a:xfrm>
        </p:spPr>
        <p:txBody>
          <a:bodyPr>
            <a:normAutofit/>
          </a:bodyPr>
          <a:lstStyle/>
          <a:p>
            <a:r>
              <a:rPr lang="en-US" sz="4400" dirty="0"/>
              <a:t>Encryption &amp; Decryption of Thermal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F033F-52D2-409C-9589-DC18CF8D89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1" r="-1"/>
          <a:stretch/>
        </p:blipFill>
        <p:spPr>
          <a:xfrm>
            <a:off x="914399" y="2171208"/>
            <a:ext cx="1519733" cy="1526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2C38CE-11DC-41B7-952A-CAA951F476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95"/>
          <a:stretch/>
        </p:blipFill>
        <p:spPr>
          <a:xfrm>
            <a:off x="2587200" y="2171208"/>
            <a:ext cx="1519733" cy="1536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8FA288-2AAA-44EE-975C-36E0274679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48"/>
          <a:stretch/>
        </p:blipFill>
        <p:spPr>
          <a:xfrm>
            <a:off x="4260001" y="2171208"/>
            <a:ext cx="1517797" cy="1536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D703E2-060B-4DF4-8090-2081AC98F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0866" y="2171208"/>
            <a:ext cx="3054108" cy="15298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E3120A-03B3-44E8-9FF7-6C7B4A0F5C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442" y="4933091"/>
            <a:ext cx="1539690" cy="15361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055FAA-1F8C-40D8-A841-9422AFD48B7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387"/>
          <a:stretch/>
        </p:blipFill>
        <p:spPr>
          <a:xfrm>
            <a:off x="2587200" y="4933091"/>
            <a:ext cx="1504988" cy="15261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409572-C5E2-4DA7-BF28-B6E61579D67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87"/>
          <a:stretch/>
        </p:blipFill>
        <p:spPr>
          <a:xfrm>
            <a:off x="4269302" y="4933091"/>
            <a:ext cx="1508496" cy="15261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282967B-B0ED-46A5-9E89-D55756FDD696}"/>
              </a:ext>
            </a:extLst>
          </p:cNvPr>
          <p:cNvSpPr/>
          <p:nvPr/>
        </p:nvSpPr>
        <p:spPr>
          <a:xfrm>
            <a:off x="448056" y="944217"/>
            <a:ext cx="5783779" cy="2484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Ref: https://www.et.byu.edu/~vps/ME505/AAEM/V5-01.pdf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DCADE5-BDAC-45B2-94B4-8BAAD177BC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76731" y="522727"/>
            <a:ext cx="1767753" cy="32631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F8C1FA4-B096-4F8F-9DAB-C4A0002BA87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372" r="3413" b="3159"/>
          <a:stretch/>
        </p:blipFill>
        <p:spPr>
          <a:xfrm>
            <a:off x="5983356" y="4933091"/>
            <a:ext cx="1451113" cy="14875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1C8F892-0432-4601-9C23-01A3918757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05580" y="6032931"/>
            <a:ext cx="3534268" cy="1714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68C4044-9562-449B-96A6-E46B303E5EF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11191" y="3950400"/>
            <a:ext cx="2765066" cy="20401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A204D13-C5C2-48F6-8F73-D0BF49CCC27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41685" y="6289184"/>
            <a:ext cx="3662059" cy="52582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2189CE7-5831-4DF9-A11E-1AECCEA99906}"/>
              </a:ext>
            </a:extLst>
          </p:cNvPr>
          <p:cNvSpPr/>
          <p:nvPr/>
        </p:nvSpPr>
        <p:spPr>
          <a:xfrm>
            <a:off x="2710046" y="1683578"/>
            <a:ext cx="1275522" cy="4096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Magnitude Shift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337992-6395-445A-95F5-5BC8CA46E660}"/>
              </a:ext>
            </a:extLst>
          </p:cNvPr>
          <p:cNvSpPr/>
          <p:nvPr/>
        </p:nvSpPr>
        <p:spPr>
          <a:xfrm>
            <a:off x="1026526" y="1921716"/>
            <a:ext cx="1275522" cy="1714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086AA1-542F-4DA5-8249-CD79EF29B9C1}"/>
              </a:ext>
            </a:extLst>
          </p:cNvPr>
          <p:cNvSpPr/>
          <p:nvPr/>
        </p:nvSpPr>
        <p:spPr>
          <a:xfrm>
            <a:off x="6487374" y="1606992"/>
            <a:ext cx="1894190" cy="4660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Inverted Encrypted (Final)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CDF8A5-03C9-49B9-8CE1-223073536809}"/>
              </a:ext>
            </a:extLst>
          </p:cNvPr>
          <p:cNvSpPr/>
          <p:nvPr/>
        </p:nvSpPr>
        <p:spPr>
          <a:xfrm>
            <a:off x="4381138" y="1872021"/>
            <a:ext cx="1275522" cy="1714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56FF19-51AC-4A1D-9477-5DEDA4C08F36}"/>
              </a:ext>
            </a:extLst>
          </p:cNvPr>
          <p:cNvSpPr/>
          <p:nvPr/>
        </p:nvSpPr>
        <p:spPr>
          <a:xfrm>
            <a:off x="9437360" y="2817223"/>
            <a:ext cx="956364" cy="9686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file to decrypt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173FA4-ABA0-44D1-892A-24D78F2E1313}"/>
              </a:ext>
            </a:extLst>
          </p:cNvPr>
          <p:cNvCxnSpPr/>
          <p:nvPr/>
        </p:nvCxnSpPr>
        <p:spPr>
          <a:xfrm flipH="1" flipV="1">
            <a:off x="8816009" y="3210339"/>
            <a:ext cx="621351" cy="218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AE780DB-F089-4B61-88C0-050BB32D78EB}"/>
              </a:ext>
            </a:extLst>
          </p:cNvPr>
          <p:cNvSpPr/>
          <p:nvPr/>
        </p:nvSpPr>
        <p:spPr>
          <a:xfrm>
            <a:off x="1036504" y="4384468"/>
            <a:ext cx="1275522" cy="4821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Encrypted Image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47E6D6-19D5-4FE6-9612-E43AC710524B}"/>
              </a:ext>
            </a:extLst>
          </p:cNvPr>
          <p:cNvSpPr/>
          <p:nvPr/>
        </p:nvSpPr>
        <p:spPr>
          <a:xfrm>
            <a:off x="2587200" y="4099034"/>
            <a:ext cx="1504988" cy="7676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Fourier Transformed Image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CDF524-E951-4B7B-ADE8-F0C4E2E14302}"/>
              </a:ext>
            </a:extLst>
          </p:cNvPr>
          <p:cNvSpPr/>
          <p:nvPr/>
        </p:nvSpPr>
        <p:spPr>
          <a:xfrm>
            <a:off x="4244035" y="4285920"/>
            <a:ext cx="1549727" cy="53868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key to get random shifts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E4165B-CDA8-4D2D-BC71-8DC3AED13BBC}"/>
              </a:ext>
            </a:extLst>
          </p:cNvPr>
          <p:cNvSpPr/>
          <p:nvPr/>
        </p:nvSpPr>
        <p:spPr>
          <a:xfrm>
            <a:off x="6071151" y="4088224"/>
            <a:ext cx="1275522" cy="76761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Inverted Decrypted Image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E91711-64CD-43E6-8715-106E54092ECD}"/>
              </a:ext>
            </a:extLst>
          </p:cNvPr>
          <p:cNvSpPr/>
          <p:nvPr/>
        </p:nvSpPr>
        <p:spPr>
          <a:xfrm>
            <a:off x="7589711" y="5436582"/>
            <a:ext cx="1395263" cy="4790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lose of Magnitude</a:t>
            </a:r>
          </a:p>
        </p:txBody>
      </p:sp>
    </p:spTree>
    <p:extLst>
      <p:ext uri="{BB962C8B-B14F-4D97-AF65-F5344CB8AC3E}">
        <p14:creationId xmlns:p14="http://schemas.microsoft.com/office/powerpoint/2010/main" val="184461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FCA6-0F9F-47E1-B7C7-E06E3FE7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&amp; Decryption of Regular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5BD58-CC9E-4724-824F-7A779E9259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0" t="1033" r="1134"/>
          <a:stretch/>
        </p:blipFill>
        <p:spPr>
          <a:xfrm>
            <a:off x="218440" y="1367005"/>
            <a:ext cx="2470103" cy="1665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D01AC6-2740-4D09-9FF3-EA98B8D70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518" y="1089585"/>
            <a:ext cx="3357880" cy="27121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FA0883-AA95-4EE6-95B4-7BB9A879B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159" y="1367005"/>
            <a:ext cx="2476523" cy="16495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D17946-110A-4D01-B8F5-0EA87A9C8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4298" y="1361336"/>
            <a:ext cx="2482132" cy="16608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43CD4F-6400-4F9A-AB3E-01FC470869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355" r="392"/>
          <a:stretch/>
        </p:blipFill>
        <p:spPr>
          <a:xfrm>
            <a:off x="1779542" y="3113420"/>
            <a:ext cx="4929084" cy="16106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81C43B-A1A3-44AB-8821-A9D1A5A84CC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51" b="1324"/>
          <a:stretch/>
        </p:blipFill>
        <p:spPr>
          <a:xfrm>
            <a:off x="197346" y="4786063"/>
            <a:ext cx="2512289" cy="16714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AD921F-6D42-4735-A8CE-9E131AB843E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7" t="452" r="493" b="452"/>
          <a:stretch/>
        </p:blipFill>
        <p:spPr>
          <a:xfrm>
            <a:off x="2921024" y="4788480"/>
            <a:ext cx="2498004" cy="16690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902324-1626-4AC6-9252-E7718AC9800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324" r="671"/>
          <a:stretch/>
        </p:blipFill>
        <p:spPr>
          <a:xfrm>
            <a:off x="5619226" y="4786063"/>
            <a:ext cx="2507675" cy="16714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6652480-4296-46F0-84A0-81BC8C9023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15776" y="3938830"/>
            <a:ext cx="3219899" cy="20005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40D681A-75A8-48AB-88CD-445339E17C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27099" y="4771720"/>
            <a:ext cx="2803414" cy="1697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35B14E-575D-4C47-9DF7-C9AED0ECB8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07915" y="4238658"/>
            <a:ext cx="5084085" cy="35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69455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1F3F0"/>
      </a:lt2>
      <a:accent1>
        <a:srgbClr val="AF29E7"/>
      </a:accent1>
      <a:accent2>
        <a:srgbClr val="5825D7"/>
      </a:accent2>
      <a:accent3>
        <a:srgbClr val="2942E7"/>
      </a:accent3>
      <a:accent4>
        <a:srgbClr val="177FD5"/>
      </a:accent4>
      <a:accent5>
        <a:srgbClr val="23BEC4"/>
      </a:accent5>
      <a:accent6>
        <a:srgbClr val="15C583"/>
      </a:accent6>
      <a:hlink>
        <a:srgbClr val="3A96AE"/>
      </a:hlink>
      <a:folHlink>
        <a:srgbClr val="7F7F7F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96</Words>
  <Application>Microsoft Office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Source Sans Pro Light</vt:lpstr>
      <vt:lpstr>ThinLineVTI</vt:lpstr>
      <vt:lpstr>CSC741 Digital Image Processing Presentation 8</vt:lpstr>
      <vt:lpstr>Encryption &amp; Decryption of Thermal Image</vt:lpstr>
      <vt:lpstr>Encryption &amp; Decryption of Regular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CSC741 Digital Image Processing Presentation 8</dc:title>
  <dc:creator>Jess G</dc:creator>
  <cp:lastModifiedBy>Jess G</cp:lastModifiedBy>
  <cp:revision>16</cp:revision>
  <dcterms:created xsi:type="dcterms:W3CDTF">2021-04-07T20:02:40Z</dcterms:created>
  <dcterms:modified xsi:type="dcterms:W3CDTF">2021-04-08T13:44:52Z</dcterms:modified>
</cp:coreProperties>
</file>