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68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3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4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9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CB8D9D6-89F2-45B9-B900-38825F652FD0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843197B-3D16-4755-9870-8ABE3839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2575-4527-4A02-85D5-FAB91EB37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CSC741 Digital Image Processing</a:t>
            </a:r>
            <a:br>
              <a:rPr lang="en-US" dirty="0"/>
            </a:br>
            <a:r>
              <a:rPr lang="en-US" dirty="0"/>
              <a:t>Assignment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2CA46-F070-41BB-BCB6-5A948A1A5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Gallo &amp; Alex Liew</a:t>
            </a:r>
          </a:p>
        </p:txBody>
      </p:sp>
    </p:spTree>
    <p:extLst>
      <p:ext uri="{BB962C8B-B14F-4D97-AF65-F5344CB8AC3E}">
        <p14:creationId xmlns:p14="http://schemas.microsoft.com/office/powerpoint/2010/main" val="4989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69BF-5346-49FA-B8B9-65115BFC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474A-57A0-48D0-8DF4-A8FDEE90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Jessica</a:t>
            </a:r>
          </a:p>
          <a:p>
            <a:pPr lvl="1"/>
            <a:r>
              <a:rPr lang="en-US" dirty="0"/>
              <a:t>Develop a tool to decompose an image into bit plane. Use the AND operator between slices and display your results</a:t>
            </a:r>
          </a:p>
          <a:p>
            <a:pPr lvl="1"/>
            <a:r>
              <a:rPr lang="en-US" dirty="0"/>
              <a:t>Develop a tool to filter noisy images using bit plane decomposition</a:t>
            </a:r>
          </a:p>
          <a:p>
            <a:pPr lvl="1"/>
            <a:r>
              <a:rPr lang="en-US" dirty="0"/>
              <a:t>Develop a tool to encrypt images using bit plane decomposition</a:t>
            </a:r>
          </a:p>
          <a:p>
            <a:pPr lvl="1"/>
            <a:r>
              <a:rPr lang="en-US" dirty="0"/>
              <a:t>In this task you need to load an image file into </a:t>
            </a:r>
            <a:r>
              <a:rPr lang="en-US" dirty="0" err="1"/>
              <a:t>Matlab</a:t>
            </a:r>
            <a:r>
              <a:rPr lang="en-US" dirty="0"/>
              <a:t> and slice it bitwise into 8 planes, then try to compress it by eliminating the unnecessary bits to reduce the whole image size. Practically you need to implement a code that compresses an image using bit plane decomposition</a:t>
            </a:r>
          </a:p>
          <a:p>
            <a:r>
              <a:rPr lang="en-US" dirty="0"/>
              <a:t>Alex</a:t>
            </a:r>
          </a:p>
          <a:p>
            <a:pPr lvl="1"/>
            <a:r>
              <a:rPr lang="en-US" dirty="0"/>
              <a:t>Develop a moving object detection method using bit plane slicing</a:t>
            </a:r>
          </a:p>
        </p:txBody>
      </p:sp>
    </p:spTree>
    <p:extLst>
      <p:ext uri="{BB962C8B-B14F-4D97-AF65-F5344CB8AC3E}">
        <p14:creationId xmlns:p14="http://schemas.microsoft.com/office/powerpoint/2010/main" val="145646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0D8221-DC66-4946-B3D2-5DA8A60F9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10"/>
          <a:stretch/>
        </p:blipFill>
        <p:spPr>
          <a:xfrm>
            <a:off x="6095995" y="1195361"/>
            <a:ext cx="6096000" cy="16240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295FB-2229-44C6-BE2E-8F93ED2F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663" y="-12264"/>
            <a:ext cx="8360664" cy="1188720"/>
          </a:xfrm>
        </p:spPr>
        <p:txBody>
          <a:bodyPr/>
          <a:lstStyle/>
          <a:p>
            <a:r>
              <a:rPr lang="en-US" dirty="0"/>
              <a:t>Apply bit-plane Slicing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425FF-6261-4BDB-9446-40AD7DDEB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10"/>
          <a:stretch/>
        </p:blipFill>
        <p:spPr>
          <a:xfrm>
            <a:off x="0" y="1195360"/>
            <a:ext cx="6096000" cy="1624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7546A4-AB55-4B63-8890-99B55DE4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219" y="2993682"/>
            <a:ext cx="5420781" cy="46202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39DE12-99AF-4A75-9848-9382D1A69382}"/>
              </a:ext>
            </a:extLst>
          </p:cNvPr>
          <p:cNvCxnSpPr/>
          <p:nvPr/>
        </p:nvCxnSpPr>
        <p:spPr>
          <a:xfrm flipV="1">
            <a:off x="11608349" y="2720707"/>
            <a:ext cx="0" cy="34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26DCEB1-51D1-4016-8F94-7A9C933F5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83" y="5836920"/>
            <a:ext cx="5763429" cy="585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BCA2DD-2A31-431B-BEF9-2B69521D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664" y="3647578"/>
            <a:ext cx="2079648" cy="2015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EE8AF8-0A19-435F-B99D-E625CABC8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290" y="5836920"/>
            <a:ext cx="5772956" cy="5850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56469C-01CF-44ED-8730-3713123E0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1785" y="3647577"/>
            <a:ext cx="2079648" cy="201506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F739049-2748-46D2-AA4C-CAB4DF826563}"/>
              </a:ext>
            </a:extLst>
          </p:cNvPr>
          <p:cNvSpPr/>
          <p:nvPr/>
        </p:nvSpPr>
        <p:spPr>
          <a:xfrm>
            <a:off x="4711024" y="4257074"/>
            <a:ext cx="3015049" cy="80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Images with certain bit planes</a:t>
            </a:r>
          </a:p>
        </p:txBody>
      </p:sp>
    </p:spTree>
    <p:extLst>
      <p:ext uri="{BB962C8B-B14F-4D97-AF65-F5344CB8AC3E}">
        <p14:creationId xmlns:p14="http://schemas.microsoft.com/office/powerpoint/2010/main" val="365746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1DBD-1F22-4EBE-A409-3FCBB5AF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/>
              <a:t>Decompose an image into bit plane using AND operator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096AE0-6FEF-4EB6-9675-91CF34F8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21" y="1467568"/>
            <a:ext cx="6964758" cy="51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CF41-224C-445C-825D-DE072835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532"/>
            <a:ext cx="7729728" cy="1188720"/>
          </a:xfrm>
        </p:spPr>
        <p:txBody>
          <a:bodyPr/>
          <a:lstStyle/>
          <a:p>
            <a:r>
              <a:rPr lang="en-US" dirty="0"/>
              <a:t>Filter noisy images using bit plane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1FE7D-76E3-4911-B466-9843D91DD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91"/>
          <a:stretch/>
        </p:blipFill>
        <p:spPr>
          <a:xfrm>
            <a:off x="13610" y="1521289"/>
            <a:ext cx="6023476" cy="131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228F6-0FFB-4298-A789-8CFD04973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3" y="4356320"/>
            <a:ext cx="9156285" cy="1026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30059-1930-4434-94A5-CF0779ED8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759"/>
          <a:stretch/>
        </p:blipFill>
        <p:spPr>
          <a:xfrm>
            <a:off x="10680140" y="65532"/>
            <a:ext cx="1098446" cy="1356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C7EAA-375B-4FA1-A212-84A8609EE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91"/>
          <a:stretch/>
        </p:blipFill>
        <p:spPr>
          <a:xfrm>
            <a:off x="13610" y="2778354"/>
            <a:ext cx="6023476" cy="1310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1EB31E-4914-468D-AE20-7C15E4896E33}"/>
              </a:ext>
            </a:extLst>
          </p:cNvPr>
          <p:cNvSpPr/>
          <p:nvPr/>
        </p:nvSpPr>
        <p:spPr>
          <a:xfrm>
            <a:off x="143799" y="324617"/>
            <a:ext cx="1895066" cy="6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mean filter to each bit plane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8DFC5-A52A-4C99-984F-C57F7516884C}"/>
              </a:ext>
            </a:extLst>
          </p:cNvPr>
          <p:cNvSpPr/>
          <p:nvPr/>
        </p:nvSpPr>
        <p:spPr>
          <a:xfrm>
            <a:off x="1241773" y="4331002"/>
            <a:ext cx="8606562" cy="537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ED3F-99C0-41FE-A08D-A838EEEA7329}"/>
              </a:ext>
            </a:extLst>
          </p:cNvPr>
          <p:cNvSpPr/>
          <p:nvPr/>
        </p:nvSpPr>
        <p:spPr>
          <a:xfrm>
            <a:off x="10597240" y="4890793"/>
            <a:ext cx="1581150" cy="98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than original noisy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6AC9FD-30E2-4529-B971-255A0BAEB8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105"/>
          <a:stretch/>
        </p:blipFill>
        <p:spPr>
          <a:xfrm>
            <a:off x="6262120" y="1466908"/>
            <a:ext cx="5916270" cy="1323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5404F4-E0A9-46EF-B340-8C58894794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073"/>
          <a:stretch/>
        </p:blipFill>
        <p:spPr>
          <a:xfrm>
            <a:off x="6267465" y="2789982"/>
            <a:ext cx="5910925" cy="13230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C9228B-AF4C-405D-B4A1-2605F7099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73" y="5648087"/>
            <a:ext cx="9156285" cy="103460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40AA1F-F7F9-4366-9F44-4CE5B580238B}"/>
              </a:ext>
            </a:extLst>
          </p:cNvPr>
          <p:cNvSpPr/>
          <p:nvPr/>
        </p:nvSpPr>
        <p:spPr>
          <a:xfrm>
            <a:off x="1241773" y="5598058"/>
            <a:ext cx="8606562" cy="537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947000-F5D8-4C66-9892-F614612B5D16}"/>
              </a:ext>
            </a:extLst>
          </p:cNvPr>
          <p:cNvSpPr/>
          <p:nvPr/>
        </p:nvSpPr>
        <p:spPr>
          <a:xfrm>
            <a:off x="44208" y="4651317"/>
            <a:ext cx="1097974" cy="47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B5EE6C-CF23-49B6-9768-E771CF6FD121}"/>
              </a:ext>
            </a:extLst>
          </p:cNvPr>
          <p:cNvSpPr/>
          <p:nvPr/>
        </p:nvSpPr>
        <p:spPr>
          <a:xfrm>
            <a:off x="44208" y="5831671"/>
            <a:ext cx="1097974" cy="60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Salt &amp;</a:t>
            </a:r>
          </a:p>
          <a:p>
            <a:pPr algn="ctr"/>
            <a:r>
              <a:rPr lang="en-US" dirty="0"/>
              <a:t>Pepper</a:t>
            </a:r>
          </a:p>
        </p:txBody>
      </p:sp>
    </p:spTree>
    <p:extLst>
      <p:ext uri="{BB962C8B-B14F-4D97-AF65-F5344CB8AC3E}">
        <p14:creationId xmlns:p14="http://schemas.microsoft.com/office/powerpoint/2010/main" val="427181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3A0-9AEF-470C-AC8A-645D5358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0194"/>
            <a:ext cx="7729728" cy="1188720"/>
          </a:xfrm>
        </p:spPr>
        <p:txBody>
          <a:bodyPr/>
          <a:lstStyle/>
          <a:p>
            <a:r>
              <a:rPr lang="en-US" dirty="0"/>
              <a:t>Encrypt/Decrypt images using bit plane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8F74E-EDE2-4404-B487-DEFDBEF7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30" y="1758246"/>
            <a:ext cx="1945942" cy="4979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AF26E-7E46-4622-9BBF-8B9D130E2EBE}"/>
              </a:ext>
            </a:extLst>
          </p:cNvPr>
          <p:cNvSpPr txBox="1"/>
          <p:nvPr/>
        </p:nvSpPr>
        <p:spPr>
          <a:xfrm>
            <a:off x="4353696" y="1388914"/>
            <a:ext cx="34846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LSB Based Image Steganography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DEF20-B98B-41A3-8207-85E0F289BE9F}"/>
              </a:ext>
            </a:extLst>
          </p:cNvPr>
          <p:cNvSpPr/>
          <p:nvPr/>
        </p:nvSpPr>
        <p:spPr>
          <a:xfrm>
            <a:off x="915141" y="5053914"/>
            <a:ext cx="2631989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= Hello World!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68989-1F0F-4399-BE45-49FF61EB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60" y="4535897"/>
            <a:ext cx="5613381" cy="459799"/>
          </a:xfrm>
          <a:prstGeom prst="rect">
            <a:avLst/>
          </a:prstGeom>
        </p:spPr>
      </p:pic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1534E907-2AA0-4CC1-892B-ED1BD420C4FD}"/>
              </a:ext>
            </a:extLst>
          </p:cNvPr>
          <p:cNvSpPr/>
          <p:nvPr/>
        </p:nvSpPr>
        <p:spPr>
          <a:xfrm>
            <a:off x="7493490" y="3429000"/>
            <a:ext cx="3017520" cy="92964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Retrieved LSB of pixel to get bit sequence of message</a:t>
            </a:r>
          </a:p>
        </p:txBody>
      </p:sp>
    </p:spTree>
    <p:extLst>
      <p:ext uri="{BB962C8B-B14F-4D97-AF65-F5344CB8AC3E}">
        <p14:creationId xmlns:p14="http://schemas.microsoft.com/office/powerpoint/2010/main" val="377605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9E0A-81A7-4D4A-9605-F27FDA58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25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Compress an Image Using Bit Plane Decomposition To reduce Image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76BFC-54DE-4D0D-9E64-517923EB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" y="2860914"/>
            <a:ext cx="1274820" cy="1281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1FE16-A2B5-48BA-ACFB-F411285B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70" y="2849084"/>
            <a:ext cx="1274820" cy="1271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CE8A7-0113-418C-B780-030EC8934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683" y="2852144"/>
            <a:ext cx="1274820" cy="1278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35D15B-B42A-4659-BEE4-930F2B56A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089" y="2852895"/>
            <a:ext cx="1274754" cy="1292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600782-49F2-440B-A4F5-4DBD08966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3" y="4129046"/>
            <a:ext cx="1264147" cy="1281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AB862-B3AB-4255-8929-DDC9A9BD8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733" y="4132679"/>
            <a:ext cx="1304516" cy="12935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3C4381-6E32-4D81-97FD-14BD73C9D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0553" y="4132005"/>
            <a:ext cx="1305891" cy="13058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C8F676-B031-4EDF-BE71-AFAE535683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7632" y="4129046"/>
            <a:ext cx="1304516" cy="13008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D52DCA5-EDF7-44AE-B76F-E6D17358062F}"/>
              </a:ext>
            </a:extLst>
          </p:cNvPr>
          <p:cNvSpPr/>
          <p:nvPr/>
        </p:nvSpPr>
        <p:spPr>
          <a:xfrm>
            <a:off x="1589710" y="2278616"/>
            <a:ext cx="2041078" cy="30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Bitwise Separation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105E0E-C6F1-4E50-A013-983B30472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9141" y="1486107"/>
            <a:ext cx="2657704" cy="26429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2CCDC1-3311-4320-A413-5E3665949D2A}"/>
              </a:ext>
            </a:extLst>
          </p:cNvPr>
          <p:cNvSpPr/>
          <p:nvPr/>
        </p:nvSpPr>
        <p:spPr>
          <a:xfrm>
            <a:off x="8717634" y="2536557"/>
            <a:ext cx="2791842" cy="5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Eliminated least significant 4 bits (half storage size)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59B825-9A71-4829-866A-9015A48340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4192" y="4129046"/>
            <a:ext cx="3367602" cy="261770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C760D3E-61A0-4FF7-B4C7-02CD5C06C3E6}"/>
              </a:ext>
            </a:extLst>
          </p:cNvPr>
          <p:cNvSpPr/>
          <p:nvPr/>
        </p:nvSpPr>
        <p:spPr>
          <a:xfrm>
            <a:off x="9043838" y="4816098"/>
            <a:ext cx="2791842" cy="124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 between the 2 Images (smallest value = purple/blue;  largest value = yellow)</a:t>
            </a:r>
          </a:p>
        </p:txBody>
      </p:sp>
    </p:spTree>
    <p:extLst>
      <p:ext uri="{BB962C8B-B14F-4D97-AF65-F5344CB8AC3E}">
        <p14:creationId xmlns:p14="http://schemas.microsoft.com/office/powerpoint/2010/main" val="6103240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324</TotalTime>
  <Words>228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CSC741 Digital Image Processing Assignment 7</vt:lpstr>
      <vt:lpstr>Assignment</vt:lpstr>
      <vt:lpstr>Apply bit-plane Slicing</vt:lpstr>
      <vt:lpstr>Decompose an image into bit plane using AND operator</vt:lpstr>
      <vt:lpstr>Filter noisy images using bit plane decomposition</vt:lpstr>
      <vt:lpstr>Encrypt/Decrypt images using bit plane decomposition</vt:lpstr>
      <vt:lpstr>Compress an Image Using Bit Plane Decomposition To reduce Image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CSC741 Digital Image Processing Assignment 7</dc:title>
  <dc:creator>Jess G</dc:creator>
  <cp:lastModifiedBy>Jess G</cp:lastModifiedBy>
  <cp:revision>29</cp:revision>
  <dcterms:created xsi:type="dcterms:W3CDTF">2021-03-23T19:03:40Z</dcterms:created>
  <dcterms:modified xsi:type="dcterms:W3CDTF">2021-03-25T17:33:12Z</dcterms:modified>
</cp:coreProperties>
</file>