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37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91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4D530B-3CAF-FE42-B75D-3CC374494F7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5BADAA-E0A5-1B46-BCF9-B9C35CD1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4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70D8-C0D6-E143-A1B1-14205A0A7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CSC741 Digital Image Processing</a:t>
            </a:r>
            <a:br>
              <a:rPr lang="en-US" sz="3200" dirty="0"/>
            </a:br>
            <a:r>
              <a:rPr lang="en-US" sz="3200" dirty="0"/>
              <a:t>Image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EDE1-86F1-A544-AC68-B6788F11F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Gallo</a:t>
            </a:r>
          </a:p>
          <a:p>
            <a:r>
              <a:rPr lang="en-US" dirty="0"/>
              <a:t>Alex Liew</a:t>
            </a:r>
          </a:p>
        </p:txBody>
      </p:sp>
    </p:spTree>
    <p:extLst>
      <p:ext uri="{BB962C8B-B14F-4D97-AF65-F5344CB8AC3E}">
        <p14:creationId xmlns:p14="http://schemas.microsoft.com/office/powerpoint/2010/main" val="362070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3AD5-3327-4AA5-9B79-1E204C11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5748"/>
            <a:ext cx="8534400" cy="1507067"/>
          </a:xfrm>
        </p:spPr>
        <p:txBody>
          <a:bodyPr/>
          <a:lstStyle/>
          <a:p>
            <a:r>
              <a:rPr lang="en-US" dirty="0"/>
              <a:t>Image Transpose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970F02-1872-4337-8BC7-72B398E91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85039" y="4150564"/>
            <a:ext cx="46219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Image Transpose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subplot(1,3,1);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'Original'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subplot(1,3,2);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(Im1(end:-1:1,:));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'Image Transpose'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subplot(1,3,3);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imrotate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(flip(Im1,2),90));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9BC23-0131-4B85-A8F8-3FD451FB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41" y="505326"/>
            <a:ext cx="8101318" cy="33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4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8D56-EECA-4AC6-B347-828CB5DB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865"/>
            <a:ext cx="8534400" cy="1507067"/>
          </a:xfrm>
        </p:spPr>
        <p:txBody>
          <a:bodyPr/>
          <a:lstStyle/>
          <a:p>
            <a:r>
              <a:rPr lang="en-US" dirty="0"/>
              <a:t>Binary Image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CC00B6-E86D-4592-B50C-114A93C31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1558" y="3564466"/>
            <a:ext cx="38288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Binary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graythresh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graythresh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BW1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imbinarize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BW2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imbinarize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(Im2,B2);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2, 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(BW1);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'Binary Images'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2, 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(BW2);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D6FCB-6385-4C56-A2E3-33A469FA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55" y="303455"/>
            <a:ext cx="7997276" cy="29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7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ED6-E260-4E2A-A12E-8FD872B8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0" y="5323386"/>
            <a:ext cx="8534400" cy="1507067"/>
          </a:xfrm>
        </p:spPr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8BE1DF-7AE4-4D7D-8E80-993E9E03E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7353" y="1306285"/>
            <a:ext cx="498464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Logical Operation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 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'And'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 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'Logical Operations'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logNot1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bitcmp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(logNot1);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'Not (Im1)'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logNot2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bitcmp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4);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(logNot2);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'Not (Im2)'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 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5);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20D50-CC72-44EA-A693-B12F3A59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0" y="449689"/>
            <a:ext cx="6562044" cy="48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4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BDDC-C9E1-DB46-A058-8F3F280B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0107-0EEB-E64B-9694-DE15685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to Greyscale</a:t>
            </a:r>
          </a:p>
          <a:p>
            <a:r>
              <a:rPr lang="en-US" dirty="0"/>
              <a:t>Image Resolution (low / high)</a:t>
            </a:r>
          </a:p>
          <a:p>
            <a:r>
              <a:rPr lang="en-US" dirty="0"/>
              <a:t>Image Addition / Subtraction</a:t>
            </a:r>
          </a:p>
          <a:p>
            <a:r>
              <a:rPr lang="en-US" dirty="0"/>
              <a:t>Image Scaling, Contrast (*) / Brightness (+)</a:t>
            </a:r>
          </a:p>
          <a:p>
            <a:r>
              <a:rPr lang="en-US" dirty="0"/>
              <a:t>Image Transpose</a:t>
            </a:r>
          </a:p>
          <a:p>
            <a:r>
              <a:rPr lang="en-US" dirty="0"/>
              <a:t>Binary Image</a:t>
            </a:r>
          </a:p>
          <a:p>
            <a:r>
              <a:rPr lang="en-US" dirty="0"/>
              <a:t>Image Logical Operation</a:t>
            </a:r>
          </a:p>
        </p:txBody>
      </p:sp>
    </p:spTree>
    <p:extLst>
      <p:ext uri="{BB962C8B-B14F-4D97-AF65-F5344CB8AC3E}">
        <p14:creationId xmlns:p14="http://schemas.microsoft.com/office/powerpoint/2010/main" val="35260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B34D-63A1-455A-895A-B38EC57B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Color to Greyscale Images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A04B4-EE3A-42F2-84FB-976070CF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657" y="158618"/>
            <a:ext cx="40597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2 images from Stanford Cars Image Dataset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Defining Images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'00001.jpg'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'00002.jpg'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Show color and grey image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figure(1)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2, 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'Color Image 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Im1 = rgb2gray(Im1);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2, 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'Greyscale Image 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2, 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'Color Image 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Im2 = rgb2gray(Im2);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2, 4);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'Greyscale Image 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39D08-22CE-4766-A987-7A725679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92" y="223932"/>
            <a:ext cx="6621657" cy="52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D3E8-D71F-1542-B73A-03D4F034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Resolution (Low)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7A95BE-5A19-40A9-A395-3C8A89FDE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766149"/>
            <a:ext cx="59964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Image change Image Resolution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Low 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32;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change resolution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32;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change resolution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I1ResizeLow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I2ResizeLow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(Im2,[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subplot(2,1,1);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(I1ResizeLow); title([num2str(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'x'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num2str(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subplot(2,1,2);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(I2ResizeLow);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B9B1B-9DC3-4BD2-848A-50C9F365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60" y="368495"/>
            <a:ext cx="2570493" cy="60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394D-7BF4-4370-9A9F-456135B6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Resolution (High)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0C8D56-45B6-44A3-A494-C27D6A750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616270"/>
            <a:ext cx="61115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High 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1028;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change resolution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1028;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change resolution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I1ResizeHigh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I2ResizeHigh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(Im2,[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]);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subplot(2,1,1);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(I1ResizeHigh); title([num2str(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'x'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num2str(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subplot(2,1,2);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(I2ResizeHigh);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2426A-72A4-47EA-9F6D-8D1721AC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808" y="398573"/>
            <a:ext cx="2638951" cy="59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D58-442F-4360-9B31-582F49FD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72581"/>
            <a:ext cx="8534400" cy="1507067"/>
          </a:xfrm>
        </p:spPr>
        <p:txBody>
          <a:bodyPr/>
          <a:lstStyle/>
          <a:p>
            <a:r>
              <a:rPr lang="en-US" dirty="0"/>
              <a:t>Image Scaling &amp; Addition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EE2FB5-E6AB-4CF7-A258-47FBF83FD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10649" y="741613"/>
            <a:ext cx="29916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Image Addition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images must be same size to add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 [500, 700]);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(Im2, [500, 700]);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(Im1,Im2);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,[]);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'Image Addition'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DE527-88A3-489E-887C-11481D52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89" y="508345"/>
            <a:ext cx="6113184" cy="45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D71A-B7C7-4014-8A3A-459675DC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96" y="5240865"/>
            <a:ext cx="8534400" cy="1507067"/>
          </a:xfrm>
        </p:spPr>
        <p:txBody>
          <a:bodyPr/>
          <a:lstStyle/>
          <a:p>
            <a:r>
              <a:rPr lang="en-US" dirty="0"/>
              <a:t>Image Subtraction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B33FDB-D011-4B46-89ED-11042A575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737" y="347218"/>
            <a:ext cx="554730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Image Subtraction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(Im1,strel(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'disk'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,15));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(Im1,background1);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(Im1,strel(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'diamond'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,15));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(Im1,background2);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background3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(Im1,strel(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'octagon'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,15));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ImSub3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(Im1,background3);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background4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(Im1,strel(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'square'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,15));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ImSub4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(Im1,background4);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background5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(Im1,strel(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'cube'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,15));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ImSub5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(Im1,background5);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background6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(Im1,strel(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'sphere'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,15));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ImSub6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(Im1,background6);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(ImSub1);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'Disk'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(ImSub2);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'Diamond'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'Image Subtraction'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(ImSub3);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Octogon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4);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(ImSub4);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'Square'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5);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(ImSub5);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'Cube'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 3, 6);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(ImSub6);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'Sphere'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9423C-3693-404C-8444-67A170BF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99" y="419200"/>
            <a:ext cx="6621640" cy="50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669D-9185-429D-994E-B30E68EA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Brightness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37282E-3C55-40A8-AEBA-4F900EA5D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6275" y="139078"/>
            <a:ext cx="470572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Add bias to image (Addition and Subtraction)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bright1 = 75;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bright2 = 50;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I1_addBias = Im1 + bright1;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I1_subBias = Im1 - bright1;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I2_addBias = Im1 + bright2;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I2_subBias = Im1 - bright2;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'Original Greyscale Image, I'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'Brightness Change'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(I1_addBias);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 + bias(75)'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(I1_subBias);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 - bias(75)'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subplot(2,3,5);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'Original Greyscale Image, I'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subplot(2,3,4);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(I2_addBias);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 + bias(50)'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subplot(2,3,6);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(I2_subBias);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 - bias(50)'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BD3E1-E58D-434A-9CAD-EC3B6463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6313119" cy="48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0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CBB5-CBA5-4143-B866-28EF1B73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83"/>
            <a:ext cx="10515600" cy="1325563"/>
          </a:xfrm>
        </p:spPr>
        <p:txBody>
          <a:bodyPr/>
          <a:lstStyle/>
          <a:p>
            <a:r>
              <a:rPr lang="en-US" dirty="0"/>
              <a:t>Contrast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1B4BE3-8C4B-488C-8783-1DCC81750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3137" y="4426325"/>
            <a:ext cx="47057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Arial" panose="020B0604020202020204" pitchFamily="34" charset="0"/>
              </a:rPr>
              <a:t>% Image Multiplication &amp; Division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 = 1.2;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beta 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I1_multiplyAlpha = alpha*Im1;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I1_multiplyBeta = Im1/beta;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figure(7)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subplot(2,3,2);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(Im1);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'Original Greyscale Image, I'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'Contrast Change'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subplot(2,3,1);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(I1_multiplyAlpha);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'\alpha * I'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subplot(2,3,3);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(I1_multiplyBeta);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Arial" panose="020B0604020202020204" pitchFamily="34" charset="0"/>
              </a:rPr>
              <a:t>'I / \beta'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3A71E-D931-4F39-8649-2BBEC95F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91" y="1463152"/>
            <a:ext cx="7401016" cy="23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71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433</TotalTime>
  <Words>1149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CSC741 Digital Image Processing Image Algebra</vt:lpstr>
      <vt:lpstr>Introduction</vt:lpstr>
      <vt:lpstr>Color to Greyscale Images</vt:lpstr>
      <vt:lpstr>Image Resolution (Low)</vt:lpstr>
      <vt:lpstr>Image Resolution (High)</vt:lpstr>
      <vt:lpstr>Image Scaling &amp; Addition</vt:lpstr>
      <vt:lpstr>Image Subtraction</vt:lpstr>
      <vt:lpstr>Brightness</vt:lpstr>
      <vt:lpstr>Contrast</vt:lpstr>
      <vt:lpstr>Image Transpose</vt:lpstr>
      <vt:lpstr>Binary Image</vt:lpstr>
      <vt:lpstr>Logical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Image Algebra</dc:title>
  <dc:creator>Alex Liew</dc:creator>
  <cp:lastModifiedBy>Jess G</cp:lastModifiedBy>
  <cp:revision>18</cp:revision>
  <dcterms:created xsi:type="dcterms:W3CDTF">2021-02-11T19:01:42Z</dcterms:created>
  <dcterms:modified xsi:type="dcterms:W3CDTF">2021-02-18T20:30:33Z</dcterms:modified>
</cp:coreProperties>
</file>