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57" r:id="rId4"/>
    <p:sldId id="263" r:id="rId5"/>
    <p:sldId id="262" r:id="rId6"/>
    <p:sldId id="264" r:id="rId7"/>
    <p:sldId id="265" r:id="rId8"/>
    <p:sldId id="266" r:id="rId9"/>
    <p:sldId id="260" r:id="rId10"/>
    <p:sldId id="261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48" d="100"/>
          <a:sy n="48" d="100"/>
        </p:scale>
        <p:origin x="53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ADDF0-C301-4227-8815-3B4699E096E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3D656-1DC7-450A-8845-5EAE505AD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6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7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9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078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6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6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41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8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A0DC-E247-4DDD-A455-2832C037E43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C6008-6719-40A3-B650-C18F0452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C818-D164-4C4E-99A4-B0ECB5F9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21590" cy="2387600"/>
          </a:xfrm>
        </p:spPr>
        <p:txBody>
          <a:bodyPr/>
          <a:lstStyle/>
          <a:p>
            <a:r>
              <a:rPr lang="en-US" dirty="0"/>
              <a:t>CSC741 Digital Image Processing</a:t>
            </a:r>
            <a:br>
              <a:rPr lang="en-US" dirty="0"/>
            </a:br>
            <a:r>
              <a:rPr lang="en-US" dirty="0"/>
              <a:t>Presentation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50705-0275-4506-A205-FB7115686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Gallo &amp; Alex Liew</a:t>
            </a:r>
          </a:p>
        </p:txBody>
      </p:sp>
    </p:spTree>
    <p:extLst>
      <p:ext uri="{BB962C8B-B14F-4D97-AF65-F5344CB8AC3E}">
        <p14:creationId xmlns:p14="http://schemas.microsoft.com/office/powerpoint/2010/main" val="121862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515C-499B-48A6-961F-EE745B34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Adaptive Gaussian Thresholding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EBAE6-F951-4A02-B5ED-B6014678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86" y="1371421"/>
            <a:ext cx="5734850" cy="1895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87052-FEE1-44AF-BA5F-0B4E09DB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81" y="3777271"/>
            <a:ext cx="9367861" cy="20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5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ED0DD-8FDA-4F56-83F8-E810ACFD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16" y="5423175"/>
            <a:ext cx="3970768" cy="13125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392611D-F6AD-413F-8429-092EC2A6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75394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56F79-5785-4C8D-B6B4-FA19A38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50" b="26098"/>
          <a:stretch/>
        </p:blipFill>
        <p:spPr>
          <a:xfrm>
            <a:off x="4110616" y="3993610"/>
            <a:ext cx="3970768" cy="1294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7BBD10-38B2-4406-833E-D534D0708A89}"/>
              </a:ext>
            </a:extLst>
          </p:cNvPr>
          <p:cNvSpPr/>
          <p:nvPr/>
        </p:nvSpPr>
        <p:spPr>
          <a:xfrm>
            <a:off x="8600991" y="4187405"/>
            <a:ext cx="1137748" cy="87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Histogram Stretching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8690D-46D5-46EF-B823-EE9688F86826}"/>
              </a:ext>
            </a:extLst>
          </p:cNvPr>
          <p:cNvSpPr/>
          <p:nvPr/>
        </p:nvSpPr>
        <p:spPr>
          <a:xfrm>
            <a:off x="8660411" y="5812731"/>
            <a:ext cx="1028692" cy="53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Adaptive Gaussian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312BB6-84A6-4422-88EA-C25BF1E538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174"/>
          <a:stretch/>
        </p:blipFill>
        <p:spPr>
          <a:xfrm>
            <a:off x="4110616" y="2546165"/>
            <a:ext cx="3940748" cy="13125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95F04B-BA15-44FF-9A76-8133964C75AE}"/>
              </a:ext>
            </a:extLst>
          </p:cNvPr>
          <p:cNvSpPr/>
          <p:nvPr/>
        </p:nvSpPr>
        <p:spPr>
          <a:xfrm>
            <a:off x="8660411" y="3018441"/>
            <a:ext cx="1028692" cy="36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9A680A-CA6B-4B70-B746-186F09C4E4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4110616" y="1066457"/>
            <a:ext cx="3940748" cy="13448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E70FBB-FF1A-43A1-831B-A02F2DF85482}"/>
              </a:ext>
            </a:extLst>
          </p:cNvPr>
          <p:cNvSpPr/>
          <p:nvPr/>
        </p:nvSpPr>
        <p:spPr>
          <a:xfrm>
            <a:off x="8517101" y="1554864"/>
            <a:ext cx="1305529" cy="36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54ACE-9024-43B3-A156-588DD42A5E1A}"/>
              </a:ext>
            </a:extLst>
          </p:cNvPr>
          <p:cNvSpPr/>
          <p:nvPr/>
        </p:nvSpPr>
        <p:spPr>
          <a:xfrm>
            <a:off x="4533209" y="600198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80CE48-8A7C-46BD-B472-F8A4DA5F4BE5}"/>
              </a:ext>
            </a:extLst>
          </p:cNvPr>
          <p:cNvSpPr/>
          <p:nvPr/>
        </p:nvSpPr>
        <p:spPr>
          <a:xfrm>
            <a:off x="5840342" y="600198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BF41BB-4DB8-4BED-997E-70FD82FDBF0B}"/>
              </a:ext>
            </a:extLst>
          </p:cNvPr>
          <p:cNvSpPr/>
          <p:nvPr/>
        </p:nvSpPr>
        <p:spPr>
          <a:xfrm>
            <a:off x="7137537" y="600198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45949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5248-BB1B-46B4-B394-ED874861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54417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D8B91-DA06-46DE-8A4F-276F22D8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82" y="5231498"/>
            <a:ext cx="5510437" cy="1217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6B4F32-B5BC-41DB-B6AE-711B0144B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5" b="32444"/>
          <a:stretch/>
        </p:blipFill>
        <p:spPr>
          <a:xfrm>
            <a:off x="3332010" y="3817563"/>
            <a:ext cx="5519209" cy="1217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956A9B-5489-45C7-AFFF-363DF3C84FA3}"/>
              </a:ext>
            </a:extLst>
          </p:cNvPr>
          <p:cNvSpPr/>
          <p:nvPr/>
        </p:nvSpPr>
        <p:spPr>
          <a:xfrm>
            <a:off x="9259454" y="5573467"/>
            <a:ext cx="1028692" cy="53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Adaptive Gaussian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8988D-DE5F-4EC4-A403-A596FD9C0D67}"/>
              </a:ext>
            </a:extLst>
          </p:cNvPr>
          <p:cNvSpPr/>
          <p:nvPr/>
        </p:nvSpPr>
        <p:spPr>
          <a:xfrm>
            <a:off x="9204926" y="3988547"/>
            <a:ext cx="1137748" cy="87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Histogram Stretching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54D608-F614-44A8-AA22-27FA0E7A37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572"/>
          <a:stretch/>
        </p:blipFill>
        <p:spPr>
          <a:xfrm>
            <a:off x="3340781" y="2383072"/>
            <a:ext cx="5510438" cy="12346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14CBA9-AF83-4242-B2F3-A0F5DC257A2F}"/>
              </a:ext>
            </a:extLst>
          </p:cNvPr>
          <p:cNvSpPr/>
          <p:nvPr/>
        </p:nvSpPr>
        <p:spPr>
          <a:xfrm>
            <a:off x="9259454" y="2733663"/>
            <a:ext cx="1028692" cy="53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Adaptive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D417E7-22C1-4873-8478-9470B0A18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781" y="926480"/>
            <a:ext cx="5510438" cy="12567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D9A169-9C5A-4B7A-B010-A21AA0EFE931}"/>
              </a:ext>
            </a:extLst>
          </p:cNvPr>
          <p:cNvSpPr/>
          <p:nvPr/>
        </p:nvSpPr>
        <p:spPr>
          <a:xfrm>
            <a:off x="3955974" y="495774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EB7413-F66C-4968-877F-9FE6BB10D6E6}"/>
              </a:ext>
            </a:extLst>
          </p:cNvPr>
          <p:cNvSpPr/>
          <p:nvPr/>
        </p:nvSpPr>
        <p:spPr>
          <a:xfrm>
            <a:off x="5835956" y="495775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31EF0F-67E0-4C60-8E5A-DB286C99F4ED}"/>
              </a:ext>
            </a:extLst>
          </p:cNvPr>
          <p:cNvSpPr/>
          <p:nvPr/>
        </p:nvSpPr>
        <p:spPr>
          <a:xfrm>
            <a:off x="7715938" y="495773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75CAD3-D89E-4955-933D-4F6C71ECA4AC}"/>
              </a:ext>
            </a:extLst>
          </p:cNvPr>
          <p:cNvSpPr/>
          <p:nvPr/>
        </p:nvSpPr>
        <p:spPr>
          <a:xfrm>
            <a:off x="9121036" y="1375818"/>
            <a:ext cx="1305529" cy="36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Multi-Level</a:t>
            </a:r>
          </a:p>
        </p:txBody>
      </p:sp>
    </p:spTree>
    <p:extLst>
      <p:ext uri="{BB962C8B-B14F-4D97-AF65-F5344CB8AC3E}">
        <p14:creationId xmlns:p14="http://schemas.microsoft.com/office/powerpoint/2010/main" val="65972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A4E4-F431-481E-9DDF-5DE028B6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23CC-060D-478C-95BF-B573332C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2" y="1010653"/>
            <a:ext cx="11486147" cy="55666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Jessica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1.(10 points) Implement histogram-based segmentation on your image. Identify the peaks of your histogram with the "objects" that they correspond to. Show your image, its histogram, the ranges, etc. Show the identified objects.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2.(10 points) Implement a global thresholding algorithm and experiment on images with a) two major modes b) three significant modes and observe the results using different initial estimates of T. Discuss your findings.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3.(30 points) Implement multilevel and adaptive thresholding algorithms and experiment on images and observe the results using different T's initial estimates.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Bonus  and for team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(20 points) Implement mean histogram stretching for image enhancement and segmentation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(20 points) Implement adaptive gaussian thresholding algorithm </a:t>
            </a:r>
            <a:endParaRPr lang="en-US" dirty="0"/>
          </a:p>
          <a:p>
            <a:r>
              <a:rPr lang="en-US" dirty="0"/>
              <a:t>Alex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4.(50 points) Implement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Niblack's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and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Sauvola'sthresholding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algorithms on gray and color images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6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384E-2486-4554-A154-293B7AA5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954082"/>
          </a:xfrm>
        </p:spPr>
        <p:txBody>
          <a:bodyPr/>
          <a:lstStyle/>
          <a:p>
            <a:r>
              <a:rPr lang="en-US" dirty="0"/>
              <a:t>Histogram Segmentation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1D11E-7DF2-4FDF-A503-0AB24259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82" y="954082"/>
            <a:ext cx="7486531" cy="559043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CB6AF28-7F8D-4526-A906-49EE840438EC}"/>
              </a:ext>
            </a:extLst>
          </p:cNvPr>
          <p:cNvSpPr/>
          <p:nvPr/>
        </p:nvSpPr>
        <p:spPr>
          <a:xfrm>
            <a:off x="6801105" y="3938483"/>
            <a:ext cx="2144775" cy="2606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6DC5DD-2135-45C2-856F-2F748EC8323F}"/>
              </a:ext>
            </a:extLst>
          </p:cNvPr>
          <p:cNvSpPr/>
          <p:nvPr/>
        </p:nvSpPr>
        <p:spPr>
          <a:xfrm>
            <a:off x="2835225" y="3938483"/>
            <a:ext cx="1843455" cy="25204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7C4A3-4543-4B74-B1DC-0ED8ABD9EC9D}"/>
              </a:ext>
            </a:extLst>
          </p:cNvPr>
          <p:cNvSpPr/>
          <p:nvPr/>
        </p:nvSpPr>
        <p:spPr>
          <a:xfrm>
            <a:off x="3086392" y="6148392"/>
            <a:ext cx="1341120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A411E6-F44B-4514-B253-8016617094AF}"/>
              </a:ext>
            </a:extLst>
          </p:cNvPr>
          <p:cNvSpPr/>
          <p:nvPr/>
        </p:nvSpPr>
        <p:spPr>
          <a:xfrm>
            <a:off x="7202932" y="6105603"/>
            <a:ext cx="1341120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6212DA-87C2-4048-9739-E252FB08ED13}"/>
              </a:ext>
            </a:extLst>
          </p:cNvPr>
          <p:cNvCxnSpPr/>
          <p:nvPr/>
        </p:nvCxnSpPr>
        <p:spPr>
          <a:xfrm>
            <a:off x="3747987" y="3272589"/>
            <a:ext cx="0" cy="6658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879CA2A-B356-446C-8B49-8698DD53B3CC}"/>
              </a:ext>
            </a:extLst>
          </p:cNvPr>
          <p:cNvSpPr/>
          <p:nvPr/>
        </p:nvSpPr>
        <p:spPr>
          <a:xfrm>
            <a:off x="3268328" y="2948842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Peak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BE1BEB-1341-4BED-842C-68E7F27D2C3E}"/>
              </a:ext>
            </a:extLst>
          </p:cNvPr>
          <p:cNvCxnSpPr>
            <a:cxnSpLocks/>
          </p:cNvCxnSpPr>
          <p:nvPr/>
        </p:nvCxnSpPr>
        <p:spPr>
          <a:xfrm>
            <a:off x="5743074" y="3938483"/>
            <a:ext cx="0" cy="25204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8DAD65-0F85-4882-8BA0-A79077BD43DC}"/>
              </a:ext>
            </a:extLst>
          </p:cNvPr>
          <p:cNvCxnSpPr/>
          <p:nvPr/>
        </p:nvCxnSpPr>
        <p:spPr>
          <a:xfrm>
            <a:off x="7873491" y="3237926"/>
            <a:ext cx="0" cy="6658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047FF-A38B-4708-BCCD-A2AD37F2E756}"/>
              </a:ext>
            </a:extLst>
          </p:cNvPr>
          <p:cNvSpPr/>
          <p:nvPr/>
        </p:nvSpPr>
        <p:spPr>
          <a:xfrm>
            <a:off x="7393832" y="2948842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29597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E921-6893-4438-8AB7-4754D7AF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7189"/>
            <a:ext cx="9905998" cy="968235"/>
          </a:xfrm>
        </p:spPr>
        <p:txBody>
          <a:bodyPr/>
          <a:lstStyle/>
          <a:p>
            <a:r>
              <a:rPr lang="en-US" dirty="0"/>
              <a:t>Histogram Segmentation (3 peaks)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173EB-B841-42D7-BD31-ABD8E3006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67" y="891313"/>
            <a:ext cx="7080265" cy="556479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53D46A-496F-4F36-BFB1-2A162639E08F}"/>
              </a:ext>
            </a:extLst>
          </p:cNvPr>
          <p:cNvCxnSpPr>
            <a:cxnSpLocks/>
          </p:cNvCxnSpPr>
          <p:nvPr/>
        </p:nvCxnSpPr>
        <p:spPr>
          <a:xfrm>
            <a:off x="5258981" y="3898142"/>
            <a:ext cx="0" cy="25204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31E575-9C35-4A00-9AA0-63FDCDE6E966}"/>
              </a:ext>
            </a:extLst>
          </p:cNvPr>
          <p:cNvCxnSpPr>
            <a:cxnSpLocks/>
          </p:cNvCxnSpPr>
          <p:nvPr/>
        </p:nvCxnSpPr>
        <p:spPr>
          <a:xfrm>
            <a:off x="7128121" y="3898142"/>
            <a:ext cx="0" cy="25204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9FC003F-60CC-4176-B532-3EF5A9FEE654}"/>
              </a:ext>
            </a:extLst>
          </p:cNvPr>
          <p:cNvSpPr/>
          <p:nvPr/>
        </p:nvSpPr>
        <p:spPr>
          <a:xfrm>
            <a:off x="2935203" y="3863600"/>
            <a:ext cx="1843455" cy="25204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AABE33-00DD-4F57-AC52-A3E9A9B3A78C}"/>
              </a:ext>
            </a:extLst>
          </p:cNvPr>
          <p:cNvSpPr/>
          <p:nvPr/>
        </p:nvSpPr>
        <p:spPr>
          <a:xfrm>
            <a:off x="5733753" y="4398133"/>
            <a:ext cx="1262376" cy="18572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BECCE2-5AC4-4276-8700-971C76650CAA}"/>
              </a:ext>
            </a:extLst>
          </p:cNvPr>
          <p:cNvSpPr/>
          <p:nvPr/>
        </p:nvSpPr>
        <p:spPr>
          <a:xfrm>
            <a:off x="7307387" y="5291858"/>
            <a:ext cx="819547" cy="9562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51DBB8-800C-4C39-AC95-55521A550149}"/>
              </a:ext>
            </a:extLst>
          </p:cNvPr>
          <p:cNvCxnSpPr/>
          <p:nvPr/>
        </p:nvCxnSpPr>
        <p:spPr>
          <a:xfrm>
            <a:off x="3783105" y="3197706"/>
            <a:ext cx="0" cy="6658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A84BE5-BCAB-4ED3-B22C-7C2845EAA926}"/>
              </a:ext>
            </a:extLst>
          </p:cNvPr>
          <p:cNvCxnSpPr/>
          <p:nvPr/>
        </p:nvCxnSpPr>
        <p:spPr>
          <a:xfrm>
            <a:off x="6364941" y="3673711"/>
            <a:ext cx="0" cy="6658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BD9C29-FBFC-47B9-9A4C-60CAE5A967F8}"/>
              </a:ext>
            </a:extLst>
          </p:cNvPr>
          <p:cNvCxnSpPr/>
          <p:nvPr/>
        </p:nvCxnSpPr>
        <p:spPr>
          <a:xfrm>
            <a:off x="7730149" y="4588303"/>
            <a:ext cx="0" cy="6658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60391-5C30-4607-B51E-36D8891EC1C8}"/>
              </a:ext>
            </a:extLst>
          </p:cNvPr>
          <p:cNvSpPr/>
          <p:nvPr/>
        </p:nvSpPr>
        <p:spPr>
          <a:xfrm>
            <a:off x="3303446" y="2876876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Peak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314A2-FCB8-4B6A-8037-39360C2063A6}"/>
              </a:ext>
            </a:extLst>
          </p:cNvPr>
          <p:cNvSpPr/>
          <p:nvPr/>
        </p:nvSpPr>
        <p:spPr>
          <a:xfrm>
            <a:off x="5885282" y="3399207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Peak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95CAEB-6105-4DA0-9139-66A5717039D3}"/>
              </a:ext>
            </a:extLst>
          </p:cNvPr>
          <p:cNvSpPr/>
          <p:nvPr/>
        </p:nvSpPr>
        <p:spPr>
          <a:xfrm>
            <a:off x="7250490" y="4322496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Peak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CC31C-CF79-4335-B043-370B978A44D5}"/>
              </a:ext>
            </a:extLst>
          </p:cNvPr>
          <p:cNvSpPr/>
          <p:nvPr/>
        </p:nvSpPr>
        <p:spPr>
          <a:xfrm>
            <a:off x="3112544" y="6252864"/>
            <a:ext cx="1341120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A5A92-C03D-4617-AB16-8A255294FE5E}"/>
              </a:ext>
            </a:extLst>
          </p:cNvPr>
          <p:cNvSpPr/>
          <p:nvPr/>
        </p:nvSpPr>
        <p:spPr>
          <a:xfrm>
            <a:off x="5932611" y="6323177"/>
            <a:ext cx="844328" cy="35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43A603-178A-45EA-9435-DBD5EF8808D8}"/>
              </a:ext>
            </a:extLst>
          </p:cNvPr>
          <p:cNvSpPr/>
          <p:nvPr/>
        </p:nvSpPr>
        <p:spPr>
          <a:xfrm>
            <a:off x="7322492" y="6283005"/>
            <a:ext cx="1341120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Sidewalk</a:t>
            </a:r>
          </a:p>
        </p:txBody>
      </p:sp>
    </p:spTree>
    <p:extLst>
      <p:ext uri="{BB962C8B-B14F-4D97-AF65-F5344CB8AC3E}">
        <p14:creationId xmlns:p14="http://schemas.microsoft.com/office/powerpoint/2010/main" val="253866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76E-E34F-45E3-8E3D-CAF4DEB3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1469"/>
            <a:ext cx="9905998" cy="1020849"/>
          </a:xfrm>
        </p:spPr>
        <p:txBody>
          <a:bodyPr/>
          <a:lstStyle/>
          <a:p>
            <a:r>
              <a:rPr lang="en-US" dirty="0"/>
              <a:t>Global Thresholding with 2 Major Modes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B47CD1-1F5D-4EC5-8E3C-B33B9786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062318"/>
            <a:ext cx="10517130" cy="37706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83CEB90-CA16-4B53-83FD-8E7761F0190F}"/>
              </a:ext>
            </a:extLst>
          </p:cNvPr>
          <p:cNvSpPr/>
          <p:nvPr/>
        </p:nvSpPr>
        <p:spPr>
          <a:xfrm>
            <a:off x="5754756" y="5233893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1</a:t>
            </a:r>
          </a:p>
        </p:txBody>
      </p:sp>
    </p:spTree>
    <p:extLst>
      <p:ext uri="{BB962C8B-B14F-4D97-AF65-F5344CB8AC3E}">
        <p14:creationId xmlns:p14="http://schemas.microsoft.com/office/powerpoint/2010/main" val="299384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F52E-376E-4D18-8B7B-BF446BAB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74059"/>
          </a:xfrm>
        </p:spPr>
        <p:txBody>
          <a:bodyPr/>
          <a:lstStyle/>
          <a:p>
            <a:r>
              <a:rPr lang="en-US" dirty="0"/>
              <a:t>Global Thresholding with 3 Modes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B9BC14-17A8-4C61-9123-3C50DDAA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98" y="1882145"/>
            <a:ext cx="11092910" cy="30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3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3012-C3D9-44C8-B6E9-CF5AD289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80" y="0"/>
            <a:ext cx="11512478" cy="1478570"/>
          </a:xfrm>
        </p:spPr>
        <p:txBody>
          <a:bodyPr/>
          <a:lstStyle/>
          <a:p>
            <a:r>
              <a:rPr lang="en-US" dirty="0"/>
              <a:t>Multi-Level Thresholding 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6084E-8094-467A-9FA8-FCF3E9D19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7" y="1322524"/>
            <a:ext cx="1382684" cy="1572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E95885-72D6-410A-B4A6-D94CEFE8F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64" y="1339792"/>
            <a:ext cx="2038192" cy="156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5CA15-4093-4F01-87B3-ED6482BDB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241" y="1322525"/>
            <a:ext cx="1428638" cy="1572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D041A0-B977-42D4-8CA1-93D8FD494CE0}"/>
              </a:ext>
            </a:extLst>
          </p:cNvPr>
          <p:cNvSpPr/>
          <p:nvPr/>
        </p:nvSpPr>
        <p:spPr>
          <a:xfrm>
            <a:off x="2185193" y="3156518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F2B22E-A9BD-4967-B5FE-872CBD8B5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680" y="1322524"/>
            <a:ext cx="2086613" cy="15675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5D8DF6-E6A0-4EA7-9FF1-1C0598747C67}"/>
              </a:ext>
            </a:extLst>
          </p:cNvPr>
          <p:cNvSpPr/>
          <p:nvPr/>
        </p:nvSpPr>
        <p:spPr>
          <a:xfrm>
            <a:off x="8118458" y="3156518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37D339-B415-4AED-812B-E95AF6B03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312" y="1322524"/>
            <a:ext cx="1428638" cy="15694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C6D1A2-28E2-4D0D-AB6D-E7610EB86B60}"/>
              </a:ext>
            </a:extLst>
          </p:cNvPr>
          <p:cNvSpPr/>
          <p:nvPr/>
        </p:nvSpPr>
        <p:spPr>
          <a:xfrm>
            <a:off x="3658146" y="3156518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907C11-A671-40EB-BBDF-9279E1F24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0705" y="1338145"/>
            <a:ext cx="2086614" cy="15701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432E21-634A-4375-BCB5-4443BA67AF80}"/>
              </a:ext>
            </a:extLst>
          </p:cNvPr>
          <p:cNvSpPr/>
          <p:nvPr/>
        </p:nvSpPr>
        <p:spPr>
          <a:xfrm>
            <a:off x="10354354" y="3153358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E2AA06-2FED-4FCB-B6C3-6A9B3E334A8A}"/>
              </a:ext>
            </a:extLst>
          </p:cNvPr>
          <p:cNvSpPr/>
          <p:nvPr/>
        </p:nvSpPr>
        <p:spPr>
          <a:xfrm>
            <a:off x="712240" y="3156518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212DB5-244F-4D12-90CF-571021A18BD1}"/>
              </a:ext>
            </a:extLst>
          </p:cNvPr>
          <p:cNvSpPr/>
          <p:nvPr/>
        </p:nvSpPr>
        <p:spPr>
          <a:xfrm>
            <a:off x="5888302" y="3153359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1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77AC9A3-6643-415F-8CBE-7A64690326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07" y="3624789"/>
            <a:ext cx="1498584" cy="15645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229BAD-5965-41F8-A674-63C458A58E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448" y="3621791"/>
            <a:ext cx="2233026" cy="156755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6928F93-B526-4697-8E66-D10D168E3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5560" y="3621791"/>
            <a:ext cx="1498584" cy="15675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8625E30-2399-4793-BE85-68C6B0B479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4474" y="3611786"/>
            <a:ext cx="2233026" cy="15775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9AFE64-5E74-4D7E-BCE4-2426EE5CBB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2722" y="3624789"/>
            <a:ext cx="1498584" cy="15645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8F0512F-3CFD-4041-9216-5D41F56ACB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7500" y="3611786"/>
            <a:ext cx="2233026" cy="15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6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A99-E625-4D2E-8104-7F3F46DA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Adaptive Thresholding Algorithms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E5FC51-01CA-462D-BD73-F3F1F795D4A6}"/>
              </a:ext>
            </a:extLst>
          </p:cNvPr>
          <p:cNvSpPr/>
          <p:nvPr/>
        </p:nvSpPr>
        <p:spPr>
          <a:xfrm>
            <a:off x="2955962" y="3729581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13C362-C092-4562-B2B0-6BF0CF5979BB}"/>
              </a:ext>
            </a:extLst>
          </p:cNvPr>
          <p:cNvSpPr/>
          <p:nvPr/>
        </p:nvSpPr>
        <p:spPr>
          <a:xfrm>
            <a:off x="5614752" y="3800364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B7321-6674-4061-BB00-D9666FEBD565}"/>
              </a:ext>
            </a:extLst>
          </p:cNvPr>
          <p:cNvSpPr/>
          <p:nvPr/>
        </p:nvSpPr>
        <p:spPr>
          <a:xfrm>
            <a:off x="8421610" y="3789532"/>
            <a:ext cx="959317" cy="20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6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310A53-D716-483E-952C-4019153E0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74"/>
          <a:stretch/>
        </p:blipFill>
        <p:spPr>
          <a:xfrm>
            <a:off x="2537513" y="1152812"/>
            <a:ext cx="7113793" cy="23694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8D7A35-871D-4114-BD63-438A3A6F2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72"/>
          <a:stretch/>
        </p:blipFill>
        <p:spPr>
          <a:xfrm>
            <a:off x="1575877" y="4274278"/>
            <a:ext cx="9040246" cy="20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9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53C3-4376-4F30-AFA6-D4BC5CC8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72" y="0"/>
            <a:ext cx="10662081" cy="1287262"/>
          </a:xfrm>
        </p:spPr>
        <p:txBody>
          <a:bodyPr/>
          <a:lstStyle/>
          <a:p>
            <a:r>
              <a:rPr lang="en-US" dirty="0"/>
              <a:t>Mean Histogram Stretching for Image Enhancement and Segmentation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0FC77-F949-49FA-9F5E-CB2AC9E80399}"/>
              </a:ext>
            </a:extLst>
          </p:cNvPr>
          <p:cNvSpPr/>
          <p:nvPr/>
        </p:nvSpPr>
        <p:spPr>
          <a:xfrm>
            <a:off x="4988402" y="1590424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5D8B5F-9FC9-482D-BD62-EC31E4789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098"/>
          <a:stretch/>
        </p:blipFill>
        <p:spPr>
          <a:xfrm>
            <a:off x="379944" y="3733666"/>
            <a:ext cx="5119773" cy="12528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D84C07-AB0F-4633-8DB9-71D5158E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06" y="2054816"/>
            <a:ext cx="6176294" cy="12315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A98DB8C-9570-4B7E-A6A1-1289D4A5C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" y="1898374"/>
            <a:ext cx="5902602" cy="15444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BA8FEB3-5520-4FF1-BA66-71DFD97B42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444"/>
          <a:stretch/>
        </p:blipFill>
        <p:spPr>
          <a:xfrm>
            <a:off x="5715055" y="3842509"/>
            <a:ext cx="6476945" cy="107572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4BA4F1D-A397-4364-92B8-2AE19A90C5D8}"/>
              </a:ext>
            </a:extLst>
          </p:cNvPr>
          <p:cNvSpPr/>
          <p:nvPr/>
        </p:nvSpPr>
        <p:spPr>
          <a:xfrm>
            <a:off x="2058456" y="4996427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C80F5-1C2D-462E-AFC6-976B3F8F4D88}"/>
              </a:ext>
            </a:extLst>
          </p:cNvPr>
          <p:cNvSpPr/>
          <p:nvPr/>
        </p:nvSpPr>
        <p:spPr>
          <a:xfrm>
            <a:off x="7989010" y="4951214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3B2A0E-E49D-45AD-9FB5-4C7628BF1BED}"/>
              </a:ext>
            </a:extLst>
          </p:cNvPr>
          <p:cNvSpPr/>
          <p:nvPr/>
        </p:nvSpPr>
        <p:spPr>
          <a:xfrm>
            <a:off x="3541612" y="4996427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C66414-542D-44BA-8FE5-3AADA3184A1B}"/>
              </a:ext>
            </a:extLst>
          </p:cNvPr>
          <p:cNvSpPr/>
          <p:nvPr/>
        </p:nvSpPr>
        <p:spPr>
          <a:xfrm>
            <a:off x="9553275" y="4951213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3E4A72-2EAD-440F-BB24-AD1A8C4CAFA5}"/>
              </a:ext>
            </a:extLst>
          </p:cNvPr>
          <p:cNvSpPr/>
          <p:nvPr/>
        </p:nvSpPr>
        <p:spPr>
          <a:xfrm>
            <a:off x="4909198" y="5006681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C958EB-8F1A-4383-8E2A-F10B4CC06667}"/>
              </a:ext>
            </a:extLst>
          </p:cNvPr>
          <p:cNvSpPr/>
          <p:nvPr/>
        </p:nvSpPr>
        <p:spPr>
          <a:xfrm>
            <a:off x="11225344" y="4951213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C452D4-4D78-48CC-80B0-CC4405C54BA1}"/>
              </a:ext>
            </a:extLst>
          </p:cNvPr>
          <p:cNvSpPr/>
          <p:nvPr/>
        </p:nvSpPr>
        <p:spPr>
          <a:xfrm>
            <a:off x="11133230" y="1744168"/>
            <a:ext cx="511315" cy="30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345479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1921</TotalTime>
  <Words>273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Circuit</vt:lpstr>
      <vt:lpstr>CSC741 Digital Image Processing Presentation 9</vt:lpstr>
      <vt:lpstr>Assignment</vt:lpstr>
      <vt:lpstr>Histogram Segmentation</vt:lpstr>
      <vt:lpstr>Histogram Segmentation (3 peaks)</vt:lpstr>
      <vt:lpstr>Global Thresholding with 2 Major Modes</vt:lpstr>
      <vt:lpstr>Global Thresholding with 3 Modes</vt:lpstr>
      <vt:lpstr>Multi-Level Thresholding Algorithms</vt:lpstr>
      <vt:lpstr>Adaptive Thresholding Algorithms</vt:lpstr>
      <vt:lpstr>Mean Histogram Stretching for Image Enhancement and Segmentation</vt:lpstr>
      <vt:lpstr>Adaptive Gaussian Thresholding Algorithm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CSC741 Digital Image Processing Presentation 9</dc:title>
  <dc:creator>Jess G</dc:creator>
  <cp:lastModifiedBy>Jess G</cp:lastModifiedBy>
  <cp:revision>49</cp:revision>
  <dcterms:created xsi:type="dcterms:W3CDTF">2021-04-13T19:27:26Z</dcterms:created>
  <dcterms:modified xsi:type="dcterms:W3CDTF">2021-04-15T22:18:51Z</dcterms:modified>
</cp:coreProperties>
</file>