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47827-1EEE-434D-BB9F-E7A5E59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2A6E9D-02AC-4838-BE29-059FD2256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2842F4-392F-40F8-B666-A14E59F1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A3A558-463A-4355-94F2-FCAB9FDA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141A50-87BC-4C77-B7E4-F8579BFB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49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230D8-D31E-4297-A96D-E400F9D1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11D21A-1EC0-4BA2-9B91-CEC705C6F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7765C0-7B9F-4133-ABC6-E0E8AAE5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E27A5-31F7-430C-896F-5CC78E05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CEB1E6-3866-4E61-A169-C7F31508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21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E30FCA9-1FCA-46C0-BA53-8F0FA8498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DC2AD3-C8FD-45B7-BD04-549BB707F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F10300-40C9-44CE-A947-FF98C6E8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5CE96F-E162-4204-9664-225940BF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C1EDCA-0B2C-4AEB-A549-03C90715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05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8D45A-369E-4D9A-BD77-4B097ED2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F077D8-8471-4781-B88F-31FC907B0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9977A7-D445-4DF0-9A01-8D0032B2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7C7869-CCD4-4FDD-95BF-FD38B94C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48E9C6-B376-4448-BD23-DA5C4D77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48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40DCC-C788-4C66-B2B1-1EEFDFDE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792423-7D88-4B6B-B685-A0A7D1979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BE641-53A1-4F26-B7D2-23CE9CA8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8B223F-C8D8-4B51-A215-2BC3AB66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890B0-BA9E-4C64-BEF6-5F7289D5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11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A23E4-3F14-481A-B316-9AFFFD0F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3175FE-005E-4E39-9EDA-917BAD50D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CECD4-CA4E-4467-8F4C-FDD71D06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5E18E-F425-4AE1-9F5C-ACEB082F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641E8F-89D7-49CC-B78E-C3C4A060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9E38D5-3E9B-4F6A-BFED-FD03BB41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87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49D72-5562-4713-ADFA-49DC42FA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AAEA43-1D43-4FFD-9E4C-0FBC419DA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7ACDD1-0219-4841-8398-3234C87F0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7934FF-FB9D-4A62-8810-C6F14D65F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31F102-79E8-42D2-A061-4B4AFEC64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733AD3-E918-4765-A98B-868C84E3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D7ABDA-6C44-4988-9ABB-79C8435E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B44B58-CA06-40EF-BC61-B5BE61DB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05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90765-1BC5-4B9E-8A48-284ACA03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29E174-3A7C-418D-AB12-D9646B3D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364F5D-A10B-4C06-9906-706D9629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32ADA0-D48E-4481-8CCF-4E0951CC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92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DFA1C3-970D-4E23-AE61-B6714B5A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38767C-434E-4A8D-8A54-F37D38D5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6FAE69-9828-43EB-9296-E84AD4AB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71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C5205-BC5D-40D3-9843-D2A2F868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579C56-572A-40E8-B15D-1303F0668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2B07A5-E0DA-40E9-BE3C-A3D2F7CDF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3F6E9F-F35E-4CD0-B5A1-B212941B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CF9713-9C4B-47A7-8633-59BDC2E6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E8AFC9-4658-441E-8FAF-884552B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67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9053B-FD43-4B47-8B5B-F92C16EA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D87BBE-9F9E-4527-9180-52D857D53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65868B-4666-4573-99BE-5197A0FC0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31D229-FDF3-44CC-BE37-1CA2D0A2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52A67E-34A5-44A9-9B2D-BA09AECE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90047B-1841-41E1-9BCF-C500F983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95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EC7F13-656E-4B2E-958C-7B89FDAC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55FF57-9727-4547-81FE-DE6B5DB90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223CB0-336D-4074-B3CF-0D853B816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50CAF-1A54-48B1-96F6-C2F053E1FD38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37B72C-F1AE-4A2D-8CD3-3B001A9B4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B7C49-74DE-4B35-B8E1-1F5A6B9C2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80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26A03-133F-4299-9917-757410655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803564"/>
          </a:xfrm>
        </p:spPr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4BEA54-6988-4E79-9E02-DEC2E2E28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52791"/>
            <a:ext cx="9144000" cy="3853873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EA8C19C-5E47-4746-AC6F-0802C9AD4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085375"/>
              </p:ext>
            </p:extLst>
          </p:nvPr>
        </p:nvGraphicFramePr>
        <p:xfrm>
          <a:off x="1524000" y="1209964"/>
          <a:ext cx="8001000" cy="47588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612002566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77561157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42821259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385178053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02868680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32028276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51020141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91648563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64938606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3854760328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3241130035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85834670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60717031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45972874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3642241645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30475005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3521073066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928258147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23324405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31068337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5908615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69905609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82296195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458631538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966370160"/>
                    </a:ext>
                  </a:extLst>
                </a:gridCol>
              </a:tblGrid>
              <a:tr h="465804">
                <a:tc rowSpan="2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de-DE" sz="1000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de-DE" sz="1000" dirty="0"/>
                        <a:t>Aug.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de-DE" sz="1000" dirty="0"/>
                        <a:t>Sep.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de-DE" sz="1000" dirty="0"/>
                        <a:t>Oct.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de-DE" sz="1000" dirty="0"/>
                        <a:t>Nov.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de-DE" sz="1000" dirty="0"/>
                        <a:t>Dec.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90823"/>
                  </a:ext>
                </a:extLst>
              </a:tr>
              <a:tr h="465804">
                <a:tc vMerge="1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139474"/>
                  </a:ext>
                </a:extLst>
              </a:tr>
              <a:tr h="465804">
                <a:tc>
                  <a:txBody>
                    <a:bodyPr/>
                    <a:lstStyle/>
                    <a:p>
                      <a:pPr algn="l"/>
                      <a:r>
                        <a:rPr lang="de-DE" sz="1000" dirty="0"/>
                        <a:t>GUI development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95806"/>
                  </a:ext>
                </a:extLst>
              </a:tr>
              <a:tr h="4658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Measurement </a:t>
                      </a:r>
                      <a:r>
                        <a:rPr lang="de-DE" sz="1000" dirty="0"/>
                        <a:t>strategy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000" dirty="0"/>
                        <a:t>development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77364"/>
                  </a:ext>
                </a:extLst>
              </a:tr>
              <a:tr h="4658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Measurement result in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 printer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96616"/>
                  </a:ext>
                </a:extLst>
              </a:tr>
              <a:tr h="465804">
                <a:tc>
                  <a:txBody>
                    <a:bodyPr/>
                    <a:lstStyle/>
                    <a:p>
                      <a:r>
                        <a:rPr lang="de-DE" sz="1000" dirty="0"/>
                        <a:t>Positional and angular </a:t>
                      </a:r>
                      <a:r>
                        <a:rPr lang="de-DE" sz="1000" dirty="0" err="1"/>
                        <a:t>error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correction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716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Measurement result in CMM</a:t>
                      </a:r>
                    </a:p>
                    <a:p>
                      <a:r>
                        <a:rPr lang="de-DE" sz="1000" dirty="0" err="1"/>
                        <a:t>comparsion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663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000" dirty="0"/>
                        <a:t>Error analysis, measurement uncertainty consideration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16832"/>
                  </a:ext>
                </a:extLst>
              </a:tr>
              <a:tr h="465804">
                <a:tc>
                  <a:txBody>
                    <a:bodyPr/>
                    <a:lstStyle/>
                    <a:p>
                      <a:r>
                        <a:rPr lang="de-DE" sz="1000" dirty="0"/>
                        <a:t>Paper writting and </a:t>
                      </a:r>
                    </a:p>
                    <a:p>
                      <a:pPr algn="l"/>
                      <a:r>
                        <a:rPr lang="de-DE" sz="1000" dirty="0"/>
                        <a:t>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3133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5550446-DCAC-475C-A213-B97766089E8A}"/>
              </a:ext>
            </a:extLst>
          </p:cNvPr>
          <p:cNvSpPr txBox="1"/>
          <p:nvPr/>
        </p:nvSpPr>
        <p:spPr>
          <a:xfrm>
            <a:off x="1336963" y="1755101"/>
            <a:ext cx="108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stage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42C7106-8B42-460B-9872-E1C1C246CC8F}"/>
              </a:ext>
            </a:extLst>
          </p:cNvPr>
          <p:cNvSpPr txBox="1"/>
          <p:nvPr/>
        </p:nvSpPr>
        <p:spPr>
          <a:xfrm>
            <a:off x="1851889" y="1228097"/>
            <a:ext cx="85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Month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813C629-6063-474C-85A0-9291C1534723}"/>
              </a:ext>
            </a:extLst>
          </p:cNvPr>
          <p:cNvSpPr txBox="1"/>
          <p:nvPr/>
        </p:nvSpPr>
        <p:spPr>
          <a:xfrm>
            <a:off x="2239817" y="1691774"/>
            <a:ext cx="572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Week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4269C880-EE2B-4B41-AB1C-9E90AF537FEC}"/>
              </a:ext>
            </a:extLst>
          </p:cNvPr>
          <p:cNvSpPr/>
          <p:nvPr/>
        </p:nvSpPr>
        <p:spPr>
          <a:xfrm>
            <a:off x="3595255" y="2273488"/>
            <a:ext cx="1369290" cy="119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3F99C69B-288D-407B-9A05-91098423FD4E}"/>
              </a:ext>
            </a:extLst>
          </p:cNvPr>
          <p:cNvSpPr/>
          <p:nvPr/>
        </p:nvSpPr>
        <p:spPr>
          <a:xfrm>
            <a:off x="3151910" y="2797464"/>
            <a:ext cx="1369290" cy="151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CB4AF73F-E8ED-4A00-A147-14C858998388}"/>
              </a:ext>
            </a:extLst>
          </p:cNvPr>
          <p:cNvSpPr/>
          <p:nvPr/>
        </p:nvSpPr>
        <p:spPr>
          <a:xfrm>
            <a:off x="4384965" y="3291981"/>
            <a:ext cx="1711035" cy="17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C9AE2813-0577-4FC3-B090-0872A894761E}"/>
              </a:ext>
            </a:extLst>
          </p:cNvPr>
          <p:cNvSpPr/>
          <p:nvPr/>
        </p:nvSpPr>
        <p:spPr>
          <a:xfrm>
            <a:off x="5969001" y="3872047"/>
            <a:ext cx="901700" cy="17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47CF1CB-6381-49CD-88FC-B6F268ED51D5}"/>
              </a:ext>
            </a:extLst>
          </p:cNvPr>
          <p:cNvSpPr/>
          <p:nvPr/>
        </p:nvSpPr>
        <p:spPr>
          <a:xfrm>
            <a:off x="8774543" y="5615923"/>
            <a:ext cx="750455" cy="24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12.27</a:t>
            </a:r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AC706D16-8AE8-4551-93A7-E99719894330}"/>
              </a:ext>
            </a:extLst>
          </p:cNvPr>
          <p:cNvSpPr/>
          <p:nvPr/>
        </p:nvSpPr>
        <p:spPr>
          <a:xfrm>
            <a:off x="2667001" y="5649564"/>
            <a:ext cx="596900" cy="200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E76CB830-4A22-41AD-AF8C-6296F753AAAA}"/>
              </a:ext>
            </a:extLst>
          </p:cNvPr>
          <p:cNvSpPr/>
          <p:nvPr/>
        </p:nvSpPr>
        <p:spPr>
          <a:xfrm>
            <a:off x="4739410" y="5662982"/>
            <a:ext cx="204354" cy="18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6" name="Pfeil: nach rechts 45">
            <a:extLst>
              <a:ext uri="{FF2B5EF4-FFF2-40B4-BE49-F238E27FC236}">
                <a16:creationId xmlns:a16="http://schemas.microsoft.com/office/drawing/2014/main" id="{E743FA71-E96C-4420-866B-73A4F141E025}"/>
              </a:ext>
            </a:extLst>
          </p:cNvPr>
          <p:cNvSpPr/>
          <p:nvPr/>
        </p:nvSpPr>
        <p:spPr>
          <a:xfrm>
            <a:off x="8024088" y="5662983"/>
            <a:ext cx="750455" cy="173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id="{01258ADC-27A0-440F-B9C8-70A3D5CC2C44}"/>
              </a:ext>
            </a:extLst>
          </p:cNvPr>
          <p:cNvSpPr/>
          <p:nvPr/>
        </p:nvSpPr>
        <p:spPr>
          <a:xfrm>
            <a:off x="7096415" y="5062258"/>
            <a:ext cx="927673" cy="17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Pfeil: nach rechts 47">
            <a:extLst>
              <a:ext uri="{FF2B5EF4-FFF2-40B4-BE49-F238E27FC236}">
                <a16:creationId xmlns:a16="http://schemas.microsoft.com/office/drawing/2014/main" id="{E3802DD5-086B-4D36-83FB-0C31E334C23D}"/>
              </a:ext>
            </a:extLst>
          </p:cNvPr>
          <p:cNvSpPr/>
          <p:nvPr/>
        </p:nvSpPr>
        <p:spPr>
          <a:xfrm>
            <a:off x="6548007" y="4450809"/>
            <a:ext cx="901700" cy="17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482385D-4A98-4840-8CF9-0555EA099AB0}"/>
              </a:ext>
            </a:extLst>
          </p:cNvPr>
          <p:cNvSpPr txBox="1"/>
          <p:nvPr/>
        </p:nvSpPr>
        <p:spPr>
          <a:xfrm>
            <a:off x="4683988" y="6161645"/>
            <a:ext cx="6680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the print head of the 3D printer was replaced with a chromatic confocal point sensor.</a:t>
            </a:r>
            <a:endParaRPr lang="de-DE" sz="1100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24BB1FA-F804-4FEA-AD7B-F456997AB28D}"/>
              </a:ext>
            </a:extLst>
          </p:cNvPr>
          <p:cNvSpPr/>
          <p:nvPr/>
        </p:nvSpPr>
        <p:spPr>
          <a:xfrm>
            <a:off x="7031758" y="5655838"/>
            <a:ext cx="204354" cy="18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B00F340-5636-451E-821C-BB1CCBE922F5}"/>
              </a:ext>
            </a:extLst>
          </p:cNvPr>
          <p:cNvSpPr/>
          <p:nvPr/>
        </p:nvSpPr>
        <p:spPr>
          <a:xfrm>
            <a:off x="5895110" y="5662982"/>
            <a:ext cx="204354" cy="18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14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4913-B7A9-4EBB-9B72-2256CC5E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56DD6-D54F-417A-8CD2-82D650767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of measurement data — An introduction to the “Guide to the expression of uncertainty in measurement” and related documents </a:t>
            </a:r>
          </a:p>
          <a:p>
            <a:r>
              <a:rPr lang="en-US" dirty="0"/>
              <a:t>Profile Measurement Using Confocal Chromatic Probe on Ultrahigh Precision Machine Tool</a:t>
            </a:r>
          </a:p>
          <a:p>
            <a:r>
              <a:rPr lang="en-US" dirty="0" err="1"/>
              <a:t>Deflectometric</a:t>
            </a:r>
            <a:r>
              <a:rPr lang="en-US" dirty="0"/>
              <a:t> systems for absolute flatness measurements at PTB</a:t>
            </a:r>
          </a:p>
          <a:p>
            <a:r>
              <a:rPr lang="en-US" dirty="0"/>
              <a:t>Characterization of the main error sources of chromatic confocal probes for dimensional measurement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21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Breitbild</PresentationFormat>
  <Paragraphs>51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</dc:title>
  <dc:creator>Wenchen Chen</dc:creator>
  <cp:lastModifiedBy>Wenchen Chen</cp:lastModifiedBy>
  <cp:revision>21</cp:revision>
  <dcterms:created xsi:type="dcterms:W3CDTF">2022-06-30T07:38:37Z</dcterms:created>
  <dcterms:modified xsi:type="dcterms:W3CDTF">2022-07-05T11:54:03Z</dcterms:modified>
</cp:coreProperties>
</file>