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berschrift+Text+Lini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daten\dienstliches\2014\ppt\PPT_HG_Folie_0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444000"/>
            <a:ext cx="0" cy="0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107505" y="1296000"/>
            <a:ext cx="8780598" cy="5040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66700" indent="0">
              <a:buFontTx/>
              <a:buNone/>
              <a:defRPr/>
            </a:lvl2pPr>
            <a:lvl3pPr marL="542925" indent="0">
              <a:buFontTx/>
              <a:buNone/>
              <a:defRPr/>
            </a:lvl3pPr>
            <a:lvl4pPr marL="809625" indent="0">
              <a:buFontTx/>
              <a:buNone/>
              <a:defRPr baseline="0"/>
            </a:lvl4pPr>
            <a:lvl5pPr marL="1076325" indent="0">
              <a:buFontTx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/>
              <a:t>11.03.2015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Andreas Straub</a:t>
            </a:r>
            <a:endParaRPr lang="de-DE" dirty="0"/>
          </a:p>
        </p:txBody>
      </p:sp>
      <p:sp>
        <p:nvSpPr>
          <p:cNvPr id="8" name="Titel 6"/>
          <p:cNvSpPr>
            <a:spLocks noGrp="1"/>
          </p:cNvSpPr>
          <p:nvPr>
            <p:ph type="title"/>
          </p:nvPr>
        </p:nvSpPr>
        <p:spPr>
          <a:xfrm>
            <a:off x="107505" y="218868"/>
            <a:ext cx="8640000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grpSp>
        <p:nvGrpSpPr>
          <p:cNvPr id="2" name="Gruppieren 9"/>
          <p:cNvGrpSpPr/>
          <p:nvPr userDrawn="1"/>
        </p:nvGrpSpPr>
        <p:grpSpPr>
          <a:xfrm>
            <a:off x="203187" y="6421902"/>
            <a:ext cx="8746010" cy="205698"/>
            <a:chOff x="201600" y="6421902"/>
            <a:chExt cx="8677682" cy="205698"/>
          </a:xfrm>
        </p:grpSpPr>
        <p:cxnSp>
          <p:nvCxnSpPr>
            <p:cNvPr id="12" name="Gerade Verbindung 11"/>
            <p:cNvCxnSpPr/>
            <p:nvPr userDrawn="1"/>
          </p:nvCxnSpPr>
          <p:spPr>
            <a:xfrm>
              <a:off x="212823" y="6421902"/>
              <a:ext cx="8643938" cy="0"/>
            </a:xfrm>
            <a:prstGeom prst="line">
              <a:avLst/>
            </a:prstGeom>
            <a:ln w="38100">
              <a:solidFill>
                <a:srgbClr val="0073A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ieren 13"/>
            <p:cNvGrpSpPr/>
            <p:nvPr userDrawn="1"/>
          </p:nvGrpSpPr>
          <p:grpSpPr>
            <a:xfrm>
              <a:off x="201600" y="6463008"/>
              <a:ext cx="8677682" cy="164592"/>
              <a:chOff x="201600" y="6463008"/>
              <a:chExt cx="8677682" cy="164592"/>
            </a:xfrm>
          </p:grpSpPr>
          <p:pic>
            <p:nvPicPr>
              <p:cNvPr id="14" name="Grafik 13" descr="Schriftzug 1.jpg"/>
              <p:cNvPicPr>
                <a:picLocks noChangeAspect="1"/>
              </p:cNvPicPr>
              <p:nvPr userDrawn="1"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01600" y="6463008"/>
                <a:ext cx="4230624" cy="164592"/>
              </a:xfrm>
              <a:prstGeom prst="rect">
                <a:avLst/>
              </a:prstGeom>
            </p:spPr>
          </p:pic>
          <p:pic>
            <p:nvPicPr>
              <p:cNvPr id="15" name="Grafik 14" descr="Schriftzug 2.jp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51066" y="6463008"/>
                <a:ext cx="1728216" cy="16459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/>
              <a:t>11.03.2015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Andreas Straub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89111" y="294186"/>
            <a:ext cx="7077194" cy="777600"/>
          </a:xfrm>
        </p:spPr>
        <p:txBody>
          <a:bodyPr>
            <a:normAutofit/>
          </a:bodyPr>
          <a:lstStyle/>
          <a:p>
            <a:r>
              <a:rPr lang="de-DE" dirty="0"/>
              <a:t>Projektplan der Masterarbeit:</a:t>
            </a:r>
          </a:p>
        </p:txBody>
      </p:sp>
      <p:pic>
        <p:nvPicPr>
          <p:cNvPr id="1027" name="Picture 3" descr="N:\Wildsau\HiWiArbeitsordner\BA\schreiben\ZWPräsentation\BA_PP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009" y="1872234"/>
            <a:ext cx="8015190" cy="3572991"/>
          </a:xfrm>
          <a:prstGeom prst="rect">
            <a:avLst/>
          </a:prstGeom>
          <a:noFill/>
        </p:spPr>
      </p:pic>
      <p:sp>
        <p:nvSpPr>
          <p:cNvPr id="26" name="Titel 5"/>
          <p:cNvSpPr txBox="1">
            <a:spLocks/>
          </p:cNvSpPr>
          <p:nvPr/>
        </p:nvSpPr>
        <p:spPr>
          <a:xfrm>
            <a:off x="676931" y="1340768"/>
            <a:ext cx="3241894" cy="531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de-DE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Zeitraum: </a:t>
            </a:r>
            <a:r>
              <a:rPr kumimoji="0" lang="de-DE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27</a:t>
            </a:r>
            <a:r>
              <a:rPr lang="de-DE" dirty="0">
                <a:latin typeface="+mj-lt"/>
              </a:rPr>
              <a:t>.06 - 27.12.</a:t>
            </a:r>
            <a:r>
              <a:rPr kumimoji="0" lang="de-DE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</a:t>
            </a:r>
          </a:p>
        </p:txBody>
      </p:sp>
      <p:cxnSp>
        <p:nvCxnSpPr>
          <p:cNvPr id="27" name="Gerade Verbindung 26"/>
          <p:cNvCxnSpPr/>
          <p:nvPr/>
        </p:nvCxnSpPr>
        <p:spPr>
          <a:xfrm>
            <a:off x="212700" y="927770"/>
            <a:ext cx="5810799" cy="0"/>
          </a:xfrm>
          <a:prstGeom prst="line">
            <a:avLst/>
          </a:prstGeom>
          <a:ln w="38100">
            <a:solidFill>
              <a:srgbClr val="0073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Projektplan der Masterarbeit: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Projektplan der Bachelorarbeit:</dc:title>
  <dc:creator>Andreas Straub</dc:creator>
  <cp:lastModifiedBy>Andreas Straub</cp:lastModifiedBy>
  <cp:revision>2</cp:revision>
  <dcterms:created xsi:type="dcterms:W3CDTF">2016-07-05T05:57:52Z</dcterms:created>
  <dcterms:modified xsi:type="dcterms:W3CDTF">2022-06-28T12:21:48Z</dcterms:modified>
</cp:coreProperties>
</file>