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47827-1EEE-434D-BB9F-E7A5E59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2A6E9D-02AC-4838-BE29-059FD2256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842F4-392F-40F8-B666-A14E59F1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A3A558-463A-4355-94F2-FCAB9FDA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41A50-87BC-4C77-B7E4-F8579BFB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4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230D8-D31E-4297-A96D-E400F9D1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1D21A-1EC0-4BA2-9B91-CEC705C6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765C0-7B9F-4133-ABC6-E0E8AAE5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E27A5-31F7-430C-896F-5CC78E05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EB1E6-3866-4E61-A169-C7F31508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21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30FCA9-1FCA-46C0-BA53-8F0FA8498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DC2AD3-C8FD-45B7-BD04-549BB707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10300-40C9-44CE-A947-FF98C6E8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CE96F-E162-4204-9664-225940BF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C1EDCA-0B2C-4AEB-A549-03C9071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05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D45A-369E-4D9A-BD77-4B097ED2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077D8-8471-4781-B88F-31FC907B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977A7-D445-4DF0-9A01-8D0032B2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7C7869-CCD4-4FDD-95BF-FD38B94C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8E9C6-B376-4448-BD23-DA5C4D77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48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40DCC-C788-4C66-B2B1-1EEFDFDE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792423-7D88-4B6B-B685-A0A7D1979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BE641-53A1-4F26-B7D2-23CE9CA8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B223F-C8D8-4B51-A215-2BC3AB66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890B0-BA9E-4C64-BEF6-5F7289D5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1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A23E4-3F14-481A-B316-9AFFFD0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175FE-005E-4E39-9EDA-917BAD50D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CECD4-CA4E-4467-8F4C-FDD71D06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5E18E-F425-4AE1-9F5C-ACEB082F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641E8F-89D7-49CC-B78E-C3C4A060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E38D5-3E9B-4F6A-BFED-FD03BB41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87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49D72-5562-4713-ADFA-49DC42FA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AAEA43-1D43-4FFD-9E4C-0FBC419D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7ACDD1-0219-4841-8398-3234C87F0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7934FF-FB9D-4A62-8810-C6F14D65F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31F102-79E8-42D2-A061-4B4AFEC64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733AD3-E918-4765-A98B-868C84E3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D7ABDA-6C44-4988-9ABB-79C8435E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B44B58-CA06-40EF-BC61-B5BE61DB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5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0765-1BC5-4B9E-8A48-284ACA0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29E174-3A7C-418D-AB12-D9646B3D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364F5D-A10B-4C06-9906-706D9629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32ADA0-D48E-4481-8CCF-4E0951CC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92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DFA1C3-970D-4E23-AE61-B6714B5A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38767C-434E-4A8D-8A54-F37D38D5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6FAE69-9828-43EB-9296-E84AD4AB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71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C5205-BC5D-40D3-9843-D2A2F868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579C56-572A-40E8-B15D-1303F066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2B07A5-E0DA-40E9-BE3C-A3D2F7CD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3F6E9F-F35E-4CD0-B5A1-B212941B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F9713-9C4B-47A7-8633-59BDC2E6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E8AFC9-4658-441E-8FAF-884552B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9053B-FD43-4B47-8B5B-F92C16EA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D87BBE-9F9E-4527-9180-52D857D53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65868B-4666-4573-99BE-5197A0FC0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1D229-FDF3-44CC-BE37-1CA2D0A2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52A67E-34A5-44A9-9B2D-BA09AECE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0047B-1841-41E1-9BCF-C500F983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95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EC7F13-656E-4B2E-958C-7B89FDAC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55FF57-9727-4547-81FE-DE6B5DB9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23CB0-336D-4074-B3CF-0D853B816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7B72C-F1AE-4A2D-8CD3-3B001A9B4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B7C49-74DE-4B35-B8E1-1F5A6B9C2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80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26A03-133F-4299-9917-757410655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803564"/>
          </a:xfrm>
        </p:spPr>
        <p:txBody>
          <a:bodyPr>
            <a:normAutofit fontScale="90000"/>
          </a:bodyPr>
          <a:lstStyle/>
          <a:p>
            <a:r>
              <a:rPr lang="de-DE" dirty="0"/>
              <a:t>Plan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4BEA54-6988-4E79-9E02-DEC2E2E28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2791"/>
            <a:ext cx="9144000" cy="3853873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EA8C19C-5E47-4746-AC6F-0802C9AD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26316"/>
              </p:ext>
            </p:extLst>
          </p:nvPr>
        </p:nvGraphicFramePr>
        <p:xfrm>
          <a:off x="1524000" y="1209964"/>
          <a:ext cx="8001000" cy="44407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61200256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7756115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42821259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85178053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0286868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32028276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51020141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91648563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64938606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85476032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24113003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85834670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60717031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45972874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64224164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30475005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52107306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92825814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23324405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1068337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5908615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69905609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82296195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45863153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966370160"/>
                    </a:ext>
                  </a:extLst>
                </a:gridCol>
              </a:tblGrid>
              <a:tr h="465804">
                <a:tc rowSpan="2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Aug.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Sep.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Oct.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Nov.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Dec.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90823"/>
                  </a:ext>
                </a:extLst>
              </a:tr>
              <a:tr h="465804">
                <a:tc vMerge="1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39474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pPr algn="l"/>
                      <a:r>
                        <a:rPr lang="de-DE" sz="1000" dirty="0"/>
                        <a:t>Literature</a:t>
                      </a:r>
                    </a:p>
                    <a:p>
                      <a:pPr algn="l"/>
                      <a:r>
                        <a:rPr lang="de-DE" sz="1000" dirty="0"/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76806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pPr algn="l"/>
                      <a:r>
                        <a:rPr lang="de-DE" sz="1000" dirty="0"/>
                        <a:t>GUI appearance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95806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Measurement </a:t>
                      </a:r>
                      <a:r>
                        <a:rPr lang="de-DE" sz="1000" dirty="0"/>
                        <a:t>strategy </a:t>
                      </a:r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determination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77364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Measurement result in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6616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Measurement result in CMM</a:t>
                      </a:r>
                    </a:p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7162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r>
                        <a:rPr lang="de-DE" sz="1000" dirty="0"/>
                        <a:t>Measurement data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66301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r>
                        <a:rPr lang="de-DE" sz="1000" dirty="0"/>
                        <a:t>Paper writting and </a:t>
                      </a:r>
                    </a:p>
                    <a:p>
                      <a:r>
                        <a:rPr lang="de-DE" sz="1000" dirty="0"/>
                        <a:t>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3133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5550446-DCAC-475C-A213-B97766089E8A}"/>
              </a:ext>
            </a:extLst>
          </p:cNvPr>
          <p:cNvSpPr txBox="1"/>
          <p:nvPr/>
        </p:nvSpPr>
        <p:spPr>
          <a:xfrm>
            <a:off x="1336963" y="1755101"/>
            <a:ext cx="108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stage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42C7106-8B42-460B-9872-E1C1C246CC8F}"/>
              </a:ext>
            </a:extLst>
          </p:cNvPr>
          <p:cNvSpPr txBox="1"/>
          <p:nvPr/>
        </p:nvSpPr>
        <p:spPr>
          <a:xfrm>
            <a:off x="1851889" y="1228097"/>
            <a:ext cx="85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Month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813C629-6063-474C-85A0-9291C1534723}"/>
              </a:ext>
            </a:extLst>
          </p:cNvPr>
          <p:cNvSpPr txBox="1"/>
          <p:nvPr/>
        </p:nvSpPr>
        <p:spPr>
          <a:xfrm>
            <a:off x="2239817" y="1691774"/>
            <a:ext cx="57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Week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3FA38B60-0CE7-46C7-8129-B1A6866E1B5F}"/>
              </a:ext>
            </a:extLst>
          </p:cNvPr>
          <p:cNvSpPr/>
          <p:nvPr/>
        </p:nvSpPr>
        <p:spPr>
          <a:xfrm>
            <a:off x="2667000" y="2310772"/>
            <a:ext cx="572655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4269C880-EE2B-4B41-AB1C-9E90AF537FEC}"/>
              </a:ext>
            </a:extLst>
          </p:cNvPr>
          <p:cNvSpPr/>
          <p:nvPr/>
        </p:nvSpPr>
        <p:spPr>
          <a:xfrm>
            <a:off x="3239655" y="2771294"/>
            <a:ext cx="572655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3F99C69B-288D-407B-9A05-91098423FD4E}"/>
              </a:ext>
            </a:extLst>
          </p:cNvPr>
          <p:cNvSpPr/>
          <p:nvPr/>
        </p:nvSpPr>
        <p:spPr>
          <a:xfrm>
            <a:off x="3812310" y="3253509"/>
            <a:ext cx="572655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CB4AF73F-E8ED-4A00-A147-14C858998388}"/>
              </a:ext>
            </a:extLst>
          </p:cNvPr>
          <p:cNvSpPr/>
          <p:nvPr/>
        </p:nvSpPr>
        <p:spPr>
          <a:xfrm>
            <a:off x="4384965" y="3803073"/>
            <a:ext cx="1711035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C9AE2813-0577-4FC3-B090-0872A894761E}"/>
              </a:ext>
            </a:extLst>
          </p:cNvPr>
          <p:cNvSpPr/>
          <p:nvPr/>
        </p:nvSpPr>
        <p:spPr>
          <a:xfrm>
            <a:off x="6096000" y="4379377"/>
            <a:ext cx="572655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5C4475FF-11AC-48A6-925B-19D58B0CB784}"/>
              </a:ext>
            </a:extLst>
          </p:cNvPr>
          <p:cNvSpPr/>
          <p:nvPr/>
        </p:nvSpPr>
        <p:spPr>
          <a:xfrm>
            <a:off x="6668655" y="4843020"/>
            <a:ext cx="1182254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CB20D12B-C0E8-47AF-ADE2-C65D520AEA9A}"/>
              </a:ext>
            </a:extLst>
          </p:cNvPr>
          <p:cNvSpPr/>
          <p:nvPr/>
        </p:nvSpPr>
        <p:spPr>
          <a:xfrm>
            <a:off x="7850909" y="5306663"/>
            <a:ext cx="923636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47CF1CB-6381-49CD-88FC-B6F268ED51D5}"/>
              </a:ext>
            </a:extLst>
          </p:cNvPr>
          <p:cNvSpPr/>
          <p:nvPr/>
        </p:nvSpPr>
        <p:spPr>
          <a:xfrm>
            <a:off x="8774545" y="5272994"/>
            <a:ext cx="750455" cy="24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12.27</a:t>
            </a:r>
          </a:p>
        </p:txBody>
      </p:sp>
    </p:spTree>
    <p:extLst>
      <p:ext uri="{BB962C8B-B14F-4D97-AF65-F5344CB8AC3E}">
        <p14:creationId xmlns:p14="http://schemas.microsoft.com/office/powerpoint/2010/main" val="85114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45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Wenchen Chen</dc:creator>
  <cp:lastModifiedBy>Wenchen Chen</cp:lastModifiedBy>
  <cp:revision>8</cp:revision>
  <dcterms:created xsi:type="dcterms:W3CDTF">2022-06-30T07:38:37Z</dcterms:created>
  <dcterms:modified xsi:type="dcterms:W3CDTF">2022-06-30T08:56:26Z</dcterms:modified>
</cp:coreProperties>
</file>