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5" r:id="rId12"/>
    <p:sldId id="278" r:id="rId13"/>
    <p:sldId id="277" r:id="rId14"/>
    <p:sldId id="279" r:id="rId15"/>
    <p:sldId id="256" r:id="rId16"/>
    <p:sldId id="258" r:id="rId17"/>
    <p:sldId id="263" r:id="rId18"/>
    <p:sldId id="280" r:id="rId19"/>
    <p:sldId id="262" r:id="rId20"/>
    <p:sldId id="264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chen Chen" initials="WC" lastIdx="1" clrIdx="0">
    <p:extLst>
      <p:ext uri="{19B8F6BF-5375-455C-9EA6-DF929625EA0E}">
        <p15:presenceInfo xmlns:p15="http://schemas.microsoft.com/office/powerpoint/2012/main" userId="f62bb8af230ad7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2D92-799B-40A3-AC37-6DE2427E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1BD5A-A2CF-4010-B558-5D721454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C788-A922-4EB4-8563-5C78C4CA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571F-B89A-46CC-8084-31EB191E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68B1-9844-4F3E-8C09-CB6EE99F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E0A1-0D1E-4B6D-B555-5B923A99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2BAC8-820D-4A49-BACA-EABEC520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C947-F24B-402A-8720-538C8659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220-31CC-4D55-9A1F-2F4B00A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B7A3-7B4D-4BE9-AF81-244B29A6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8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226D1-E672-40C2-8A3A-6B6439FBC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21911-C39F-4A48-90A4-7D860348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E406-DD91-4501-9466-F81A4577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4BA1-7BDD-46E5-AF89-F855AA06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BD8D-ED5A-4D80-8723-24D236A3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6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80AF-CA33-4F41-B561-A2C8A972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C787-1718-48FD-924C-6EFB76E2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389A-69A2-4B90-ABDA-08A6B51B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3E8C-A9C0-45E2-A2F2-2D0B53E1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017C-BC3B-4E9F-AD55-30729F7C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A549-EA78-4702-9F7B-0FEC8FFC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CC94-221C-4C32-9DAA-2873621B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683A-FC5C-49D5-AC9E-7DE164AC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D48C-F819-47C4-B109-8B67BADD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B57E5-1B05-4508-9A6D-41731956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A410-DD4F-4AD9-B281-7762DBC5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BDCF-AEA0-4FF8-87CF-065404A7E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17445-7724-4C9F-9A47-147EC1EC1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1460B-A457-4110-A6D1-D4CD3D32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2A2E8-39C4-4951-8933-19772B45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AF22-2607-40A4-9142-4EFF28CC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FA0C-715A-4FCB-A8A2-6E51DD8C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09B3B-CFB5-453A-9AD6-26AE1AD8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8982-71E5-47E3-B487-73B41A416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CFDF1-E32E-43C5-A8C5-3A945E09A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CFA7E-FC8A-43E5-BBA4-4BFE2B99E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0DA10-CE21-4937-9537-CDA84B4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E80ED-9252-4526-BFFF-574D1F2F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207C7-AE16-4B9B-82D6-597ACDC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1261-9158-4AF0-95F6-EBD14CD2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E5514-1AF1-4F4D-9215-6F8C8AE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0BEBC-E6D0-4738-A1A7-CFE6E346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5179A-887C-49FE-BE6A-05DB2B2A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5FCFD-7341-4EFE-9407-E35AF141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ADB83-0B85-448D-B0D7-12FD9EB0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2E51-7D12-4D42-B4CF-77D77253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D43B-A366-48C7-B8C2-FAE5454A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2CFF-B4F6-4C81-B0D4-47C24FE4F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7B464-A871-4A69-9D3F-0B1C372CF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4B54F-0413-46D1-BC4D-2B336EEA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BCFC-1A9B-440A-B04F-95A0EC6B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F6A4-2552-4322-BEDE-C08DBA77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DAFD-B42F-4FDC-A9FF-97FBB985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1FF72-42D5-4710-BCDB-33779F18A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CCB23-5C94-488E-91CE-63B9497F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A045-2363-496F-8BCD-685EAECD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49B3D-09C6-4F6F-990A-99A40A3F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9DDD9-98C6-4A8D-BD2A-75F49984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6E868-3A24-41EE-A632-891DC4E5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A0DC9-B93A-48B2-B5DA-6BCBF177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2559-9BC5-4FB8-8DC8-0C11E9132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05CE-5493-4A3E-B246-0082B83FFA2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1D61-BCED-44B4-9720-7B37FFFD0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6AE9-CB6D-4CEA-9125-3153CC5C8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BF0B-39D3-477F-8F66-889EFC89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04CF-145E-4644-8C7D-35AEF481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:Bayesian optimization for an expensive function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EBDD5B-F9A4-4EE8-8C43-59304C73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072" y="1147313"/>
            <a:ext cx="5805596" cy="50857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CD84C6-4488-4A7A-B76E-D850C57AA487}"/>
              </a:ext>
            </a:extLst>
          </p:cNvPr>
          <p:cNvSpPr txBox="1"/>
          <p:nvPr/>
        </p:nvSpPr>
        <p:spPr>
          <a:xfrm>
            <a:off x="9394166" y="4192438"/>
            <a:ext cx="26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Wenchen </a:t>
            </a:r>
            <a:r>
              <a:rPr lang="de-DE" dirty="0" err="1"/>
              <a:t>chen</a:t>
            </a:r>
            <a:endParaRPr lang="de-DE" dirty="0"/>
          </a:p>
          <a:p>
            <a:r>
              <a:rPr lang="de-DE" dirty="0"/>
              <a:t>4992024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6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D3FE-DEBE-4748-B459-E1326E62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356"/>
            <a:ext cx="10515600" cy="1325563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44619-20F1-4D6B-8403-A6443E71B719}"/>
              </a:ext>
            </a:extLst>
          </p:cNvPr>
          <p:cNvSpPr txBox="1"/>
          <p:nvPr/>
        </p:nvSpPr>
        <p:spPr>
          <a:xfrm>
            <a:off x="838200" y="132844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 (the 30 initial DoE + 20 by the adaptive sampling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5DFBB59-296A-4BCB-A485-F734310E2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15" y="1819719"/>
            <a:ext cx="7644265" cy="328712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7FF626-B857-4AD6-ACAE-09C1082AF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53" y="2069519"/>
            <a:ext cx="6128249" cy="32871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119BC3-0CEE-457B-A876-8967EAEE142E}"/>
              </a:ext>
            </a:extLst>
          </p:cNvPr>
          <p:cNvSpPr txBox="1"/>
          <p:nvPr/>
        </p:nvSpPr>
        <p:spPr>
          <a:xfrm>
            <a:off x="445015" y="5622821"/>
            <a:ext cx="432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error of alfa  = 0.05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8F1EA-860F-4F60-AD70-8EA4BE5CDE66}"/>
              </a:ext>
            </a:extLst>
          </p:cNvPr>
          <p:cNvSpPr txBox="1"/>
          <p:nvPr/>
        </p:nvSpPr>
        <p:spPr>
          <a:xfrm>
            <a:off x="445015" y="600238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Relative error of vel  = 0.025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DBFBB-3E26-49DC-9208-357272DC195D}"/>
              </a:ext>
            </a:extLst>
          </p:cNvPr>
          <p:cNvSpPr txBox="1"/>
          <p:nvPr/>
        </p:nvSpPr>
        <p:spPr>
          <a:xfrm>
            <a:off x="445015" y="637171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Relative error of  Y  = 11.44</a:t>
            </a:r>
          </a:p>
        </p:txBody>
      </p:sp>
    </p:spTree>
    <p:extLst>
      <p:ext uri="{BB962C8B-B14F-4D97-AF65-F5344CB8AC3E}">
        <p14:creationId xmlns:p14="http://schemas.microsoft.com/office/powerpoint/2010/main" val="262554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62C1-CB07-4695-B220-AECE31CA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4" y="146379"/>
            <a:ext cx="10515600" cy="1325563"/>
          </a:xfrm>
        </p:spPr>
        <p:txBody>
          <a:bodyPr/>
          <a:lstStyle/>
          <a:p>
            <a:r>
              <a:rPr lang="en-US" dirty="0"/>
              <a:t>Method 2 Using acquisition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B5B7-92C5-43B9-B21D-E4C57931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04" y="1118259"/>
            <a:ext cx="10515600" cy="4351338"/>
          </a:xfrm>
        </p:spPr>
        <p:txBody>
          <a:bodyPr/>
          <a:lstStyle/>
          <a:p>
            <a:r>
              <a:rPr lang="en-US" dirty="0"/>
              <a:t>B) type 2 acquisition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484B1-6A62-412E-8C75-7EDDD815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8" y="1652048"/>
            <a:ext cx="5880684" cy="955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587D24-A457-4FDA-811B-536C783C2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53" y="1502948"/>
            <a:ext cx="5635578" cy="45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D4D1-0C69-4459-9A6E-B7B5D6C3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E66C9-97AF-4F47-BBDB-D42A5B7D3B43}"/>
              </a:ext>
            </a:extLst>
          </p:cNvPr>
          <p:cNvSpPr txBox="1"/>
          <p:nvPr/>
        </p:nvSpPr>
        <p:spPr>
          <a:xfrm>
            <a:off x="838199" y="1549772"/>
            <a:ext cx="6123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 (the 30 initial DoE + 10 by the adaptive sampling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C07974E-4FA6-445B-8036-5A7AE9216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05001"/>
            <a:ext cx="7554330" cy="3041452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D4AC3E-5915-47B2-A261-AAF66618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09" y="2311878"/>
            <a:ext cx="6052843" cy="33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D4D1-0C69-4459-9A6E-B7B5D6C3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E66C9-97AF-4F47-BBDB-D42A5B7D3B43}"/>
              </a:ext>
            </a:extLst>
          </p:cNvPr>
          <p:cNvSpPr txBox="1"/>
          <p:nvPr/>
        </p:nvSpPr>
        <p:spPr>
          <a:xfrm>
            <a:off x="838200" y="169068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 (the 30 initial DoE + 20 by the adaptive sampling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EC07C3-2167-45F8-920F-363D968D4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0006"/>
            <a:ext cx="6992795" cy="321837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C33C1-6383-473A-A3D2-C1F72EF8B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04" y="2354421"/>
            <a:ext cx="5260633" cy="2769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624E87-D2D4-40CE-8C59-84BA7D3FDE58}"/>
              </a:ext>
            </a:extLst>
          </p:cNvPr>
          <p:cNvSpPr txBox="1"/>
          <p:nvPr/>
        </p:nvSpPr>
        <p:spPr>
          <a:xfrm>
            <a:off x="445015" y="5622821"/>
            <a:ext cx="432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error of alfa  = 0.05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B8684-80E0-4A65-9E85-2F545A875854}"/>
              </a:ext>
            </a:extLst>
          </p:cNvPr>
          <p:cNvSpPr txBox="1"/>
          <p:nvPr/>
        </p:nvSpPr>
        <p:spPr>
          <a:xfrm>
            <a:off x="445015" y="600238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Relative error of vel  = 0.025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84E54-1FD6-4101-9690-F98D799BDAB6}"/>
              </a:ext>
            </a:extLst>
          </p:cNvPr>
          <p:cNvSpPr txBox="1"/>
          <p:nvPr/>
        </p:nvSpPr>
        <p:spPr>
          <a:xfrm>
            <a:off x="445015" y="637171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Relative error of  Y  = 265</a:t>
            </a:r>
          </a:p>
        </p:txBody>
      </p:sp>
    </p:spTree>
    <p:extLst>
      <p:ext uri="{BB962C8B-B14F-4D97-AF65-F5344CB8AC3E}">
        <p14:creationId xmlns:p14="http://schemas.microsoft.com/office/powerpoint/2010/main" val="131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2327-23AD-4366-BD1B-B8910848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D638-7AB0-440E-A717-33CB44BE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Type1 acquisi</a:t>
            </a:r>
            <a:r>
              <a:rPr lang="en-US" altLang="zh-CN" dirty="0"/>
              <a:t>ti</a:t>
            </a:r>
            <a:r>
              <a:rPr lang="en-US" dirty="0"/>
              <a:t>on is better than Type2 acquisi</a:t>
            </a:r>
            <a:r>
              <a:rPr lang="en-US" altLang="zh-CN" dirty="0"/>
              <a:t>ti</a:t>
            </a:r>
            <a:r>
              <a:rPr lang="en-US" dirty="0"/>
              <a:t>on in this case</a:t>
            </a:r>
          </a:p>
          <a:p>
            <a:r>
              <a:rPr lang="en-US" dirty="0"/>
              <a:t>In order to get higher accuracy result ,more samples is much helpful</a:t>
            </a:r>
          </a:p>
        </p:txBody>
      </p:sp>
    </p:spTree>
    <p:extLst>
      <p:ext uri="{BB962C8B-B14F-4D97-AF65-F5344CB8AC3E}">
        <p14:creationId xmlns:p14="http://schemas.microsoft.com/office/powerpoint/2010/main" val="250460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EF04-57BE-4F00-B016-25C10EE4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94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Task 2 :Reduction of high-dimensional output of a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B6FF-C403-4F8B-A600-6B76DB57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3"/>
            <a:ext cx="9979325" cy="762441"/>
          </a:xfrm>
        </p:spPr>
        <p:txBody>
          <a:bodyPr/>
          <a:lstStyle/>
          <a:p>
            <a:r>
              <a:rPr lang="en-US" dirty="0"/>
              <a:t>2.Choose the target dimension(</a:t>
            </a:r>
            <a:r>
              <a:rPr lang="en-US" altLang="zh-CN" dirty="0"/>
              <a:t>7</a:t>
            </a:r>
            <a:r>
              <a:rPr lang="en-US" dirty="0"/>
              <a:t>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C6EBF2-EF7B-4976-AAB9-71176649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72" y="1371601"/>
            <a:ext cx="3879244" cy="53740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7A0265-C338-426E-8CC3-6E00DF8910F6}"/>
              </a:ext>
            </a:extLst>
          </p:cNvPr>
          <p:cNvSpPr txBox="1"/>
          <p:nvPr/>
        </p:nvSpPr>
        <p:spPr>
          <a:xfrm>
            <a:off x="1521059" y="960604"/>
            <a:ext cx="23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B77754-AF75-4FE1-890F-52BF668EF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26" b="833"/>
          <a:stretch/>
        </p:blipFill>
        <p:spPr>
          <a:xfrm>
            <a:off x="4695889" y="1329936"/>
            <a:ext cx="6572474" cy="35627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1A79A5-2D32-4BB4-A829-0F21EA8B5067}"/>
              </a:ext>
            </a:extLst>
          </p:cNvPr>
          <p:cNvCxnSpPr/>
          <p:nvPr/>
        </p:nvCxnSpPr>
        <p:spPr>
          <a:xfrm>
            <a:off x="285226" y="2315361"/>
            <a:ext cx="26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5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DBD6-49FA-4547-B118-BCADA934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2.Restore result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DAB91F-893D-4B3A-BC90-F8286EC0A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4447"/>
            <a:ext cx="5622212" cy="33329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2C60A-CAA7-484D-A46B-E2DB4109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80" y="1624446"/>
            <a:ext cx="5079143" cy="3332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A16FA9-54CA-4F71-9CAF-4B21846651AF}"/>
              </a:ext>
            </a:extLst>
          </p:cNvPr>
          <p:cNvSpPr txBox="1"/>
          <p:nvPr/>
        </p:nvSpPr>
        <p:spPr>
          <a:xfrm>
            <a:off x="1975449" y="5048887"/>
            <a:ext cx="238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341D9-1081-40F3-9DB8-524C145D5DEB}"/>
              </a:ext>
            </a:extLst>
          </p:cNvPr>
          <p:cNvSpPr txBox="1"/>
          <p:nvPr/>
        </p:nvSpPr>
        <p:spPr>
          <a:xfrm>
            <a:off x="6993147" y="5048887"/>
            <a:ext cx="238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Restored </a:t>
            </a:r>
          </a:p>
        </p:txBody>
      </p:sp>
    </p:spTree>
    <p:extLst>
      <p:ext uri="{BB962C8B-B14F-4D97-AF65-F5344CB8AC3E}">
        <p14:creationId xmlns:p14="http://schemas.microsoft.com/office/powerpoint/2010/main" val="56591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212-DC40-4DEB-A8E4-636E0926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error at each mesh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2FFC67-441A-4F5B-A006-413100031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041" y="1251625"/>
            <a:ext cx="6349042" cy="49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537F-5BD9-4035-8337-5933164F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3.prediction(linear regression)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D3F31E-1BC5-46EF-8A5E-FD70F142FAE8}"/>
                  </a:ext>
                </a:extLst>
              </p:cNvPr>
              <p:cNvSpPr txBox="1"/>
              <p:nvPr/>
            </p:nvSpPr>
            <p:spPr>
              <a:xfrm>
                <a:off x="6888963" y="1606911"/>
                <a:ext cx="3762953" cy="294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Y_output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𝑀𝐴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𝐴𝑂𝐴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D3F31E-1BC5-46EF-8A5E-FD70F142F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963" y="1606911"/>
                <a:ext cx="3762953" cy="294055"/>
              </a:xfrm>
              <a:prstGeom prst="rect">
                <a:avLst/>
              </a:prstGeom>
              <a:blipFill>
                <a:blip r:embed="rId2"/>
                <a:stretch>
                  <a:fillRect l="-3728" t="-162500" r="-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FDAA8D5-C290-4057-AA48-D00A05DECDAA}"/>
              </a:ext>
            </a:extLst>
          </p:cNvPr>
          <p:cNvSpPr txBox="1"/>
          <p:nvPr/>
        </p:nvSpPr>
        <p:spPr>
          <a:xfrm>
            <a:off x="6827999" y="2074406"/>
            <a:ext cx="596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Xy_aftertrans</a:t>
            </a:r>
            <a:r>
              <a:rPr lang="en-US" dirty="0"/>
              <a:t> : </a:t>
            </a:r>
            <a:r>
              <a:rPr lang="en-US" dirty="0" err="1"/>
              <a:t>Y_output</a:t>
            </a:r>
            <a:r>
              <a:rPr lang="en-US" dirty="0"/>
              <a:t>(160 samples as training data)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E0FCE-20F1-4C80-9E3A-50DF088B6454}"/>
              </a:ext>
            </a:extLst>
          </p:cNvPr>
          <p:cNvSpPr txBox="1"/>
          <p:nvPr/>
        </p:nvSpPr>
        <p:spPr>
          <a:xfrm>
            <a:off x="6756422" y="2483826"/>
            <a:ext cx="596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 : standard deviation(80 samples used to compared)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A8E61C-5885-4BBC-B12D-BD929880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50" y="2932474"/>
            <a:ext cx="2193268" cy="356842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9EF3313-7D80-4049-BFC9-3CB61E363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6191" y="1496959"/>
            <a:ext cx="6229846" cy="3864082"/>
          </a:xfrm>
        </p:spPr>
      </p:pic>
    </p:spTree>
    <p:extLst>
      <p:ext uri="{BB962C8B-B14F-4D97-AF65-F5344CB8AC3E}">
        <p14:creationId xmlns:p14="http://schemas.microsoft.com/office/powerpoint/2010/main" val="191726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3AAB-6D6D-4143-90A9-B54EB66F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1.DOE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78A58-382C-4F3C-908B-6DD37F964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0562"/>
            <a:ext cx="9154803" cy="27245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854A0-2CA4-4170-8951-B26728D0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8711"/>
            <a:ext cx="1005027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D741-AEE1-4AF8-A4D6-FCA2F1EC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result of compressed data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2328AA-171D-4406-98FA-F5186C088912}"/>
              </a:ext>
            </a:extLst>
          </p:cNvPr>
          <p:cNvSpPr txBox="1"/>
          <p:nvPr/>
        </p:nvSpPr>
        <p:spPr>
          <a:xfrm>
            <a:off x="991941" y="1321356"/>
            <a:ext cx="698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Relative error at 7 principal components</a:t>
            </a:r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EE4C220-A328-4CB0-93C2-A0FEA2657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41" y="1771397"/>
            <a:ext cx="7925906" cy="590632"/>
          </a:xfrm>
        </p:spPr>
      </p:pic>
    </p:spTree>
    <p:extLst>
      <p:ext uri="{BB962C8B-B14F-4D97-AF65-F5344CB8AC3E}">
        <p14:creationId xmlns:p14="http://schemas.microsoft.com/office/powerpoint/2010/main" val="378900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7740-D0EF-4320-9EF2-EECAA352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en-US" dirty="0"/>
              <a:t>Decompress using predicted compressed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5CF019-BB9B-4F11-A1BC-D6FFE3A2C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040364"/>
          </a:xfrm>
        </p:spPr>
      </p:pic>
    </p:spTree>
    <p:extLst>
      <p:ext uri="{BB962C8B-B14F-4D97-AF65-F5344CB8AC3E}">
        <p14:creationId xmlns:p14="http://schemas.microsoft.com/office/powerpoint/2010/main" val="52649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3147-652D-41EE-AADA-31CAF572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result of output data at each mesh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BDE980-CE37-433F-ABCC-DAC35126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47" y="1759144"/>
            <a:ext cx="4734015" cy="3065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87F8F-CE05-43EA-8D7C-FDEC1809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9144"/>
            <a:ext cx="4453930" cy="29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6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2141-2369-4C32-9F6B-72D6A8D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1.DOE (result)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64B47-2222-4414-888D-977332669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156" y="1834252"/>
            <a:ext cx="484372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1476D-4A24-46B3-8E30-C6D03C99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60" y="886296"/>
            <a:ext cx="5480936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F68D41-13CE-4CFC-A470-942A9A6CD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080" y="3429000"/>
            <a:ext cx="3974065" cy="15896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AD3123-4521-4E3F-9B9D-9377D933203D}"/>
              </a:ext>
            </a:extLst>
          </p:cNvPr>
          <p:cNvCxnSpPr/>
          <p:nvPr/>
        </p:nvCxnSpPr>
        <p:spPr>
          <a:xfrm>
            <a:off x="3011648" y="2969703"/>
            <a:ext cx="360726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D6BA8-6FF8-4477-8022-93EBB6E8C41D}"/>
              </a:ext>
            </a:extLst>
          </p:cNvPr>
          <p:cNvCxnSpPr/>
          <p:nvPr/>
        </p:nvCxnSpPr>
        <p:spPr>
          <a:xfrm flipV="1">
            <a:off x="6761527" y="2852257"/>
            <a:ext cx="570451" cy="57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8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B3E-5033-4554-A506-F2133B57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i.Select</a:t>
            </a:r>
            <a:r>
              <a:rPr lang="en-US" dirty="0"/>
              <a:t> an arbitrary set of values on the hyperparameter 𝜃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5086D2-3DFC-4243-97FA-DEC9593D5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10966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2BBC96-9822-46ED-A2F5-BD150AE6BFF2}"/>
              </a:ext>
            </a:extLst>
          </p:cNvPr>
          <p:cNvSpPr txBox="1"/>
          <p:nvPr/>
        </p:nvSpPr>
        <p:spPr>
          <a:xfrm>
            <a:off x="5396541" y="5803817"/>
            <a:ext cx="58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range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5B9A41-2784-4043-9592-335ED69D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04" y="4516549"/>
            <a:ext cx="7392190" cy="115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C914-611A-42CA-B3D7-BE62EA17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2. ii. Optimize the values of the hyperparameter 𝜽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0AAA7A-3D9D-4059-BD40-837BB8B76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387982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3974-9B51-41B5-B025-02D1459D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</a:t>
            </a:r>
            <a:r>
              <a:rPr lang="en-US" sz="1800" b="0" i="0" u="none" strike="noStrike" baseline="0" dirty="0">
                <a:latin typeface="CIDFont+F1"/>
              </a:rPr>
              <a:t> </a:t>
            </a:r>
            <a:r>
              <a:rPr lang="en-US" dirty="0"/>
              <a:t>global minimum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EAE931-E39D-44A9-8637-6C37F1881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937" y="1638050"/>
            <a:ext cx="7497221" cy="1790950"/>
          </a:xfrm>
        </p:spPr>
      </p:pic>
    </p:spTree>
    <p:extLst>
      <p:ext uri="{BB962C8B-B14F-4D97-AF65-F5344CB8AC3E}">
        <p14:creationId xmlns:p14="http://schemas.microsoft.com/office/powerpoint/2010/main" val="295807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1281-697C-4C6C-BBBB-61A2AFA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4.Improvement of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655E-5E40-4557-A1ED-5C969C4B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1. DOE N = 50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6DEC0-6FDB-4AF3-B729-C14904CD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5" y="2283424"/>
            <a:ext cx="7325998" cy="44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6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62C1-CB07-4695-B220-AECE31C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Using acquisition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B5B7-92C5-43B9-B21D-E4C57931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02" y="1471942"/>
            <a:ext cx="10515600" cy="4351338"/>
          </a:xfrm>
        </p:spPr>
        <p:txBody>
          <a:bodyPr/>
          <a:lstStyle/>
          <a:p>
            <a:r>
              <a:rPr lang="en-US" dirty="0"/>
              <a:t>A) type 1 acquisition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5D0F5-8996-439A-B615-025ED30D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3" y="2074088"/>
            <a:ext cx="2715004" cy="914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CD59E3-D4A3-4C42-A2A3-4754D2EB5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46" y="1616591"/>
            <a:ext cx="6740630" cy="40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4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142C-07A0-40A0-AB93-EE1B94CC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2BBF8-9608-4392-B45F-A0B96E36FFFB}"/>
              </a:ext>
            </a:extLst>
          </p:cNvPr>
          <p:cNvSpPr txBox="1"/>
          <p:nvPr/>
        </p:nvSpPr>
        <p:spPr>
          <a:xfrm>
            <a:off x="838200" y="138882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40 (the 30 initial DoE + 10 by the adaptive sampling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E673BF4A-BA27-4584-8AC7-93871F442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10746"/>
            <a:ext cx="7909410" cy="2963179"/>
          </a:xfr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DE9ABEB-B914-44B7-9908-C02340E2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61" y="3065926"/>
            <a:ext cx="5756006" cy="278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3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11075</TotalTime>
  <Words>294</Words>
  <Application>Microsoft Office PowerPoint</Application>
  <PresentationFormat>Widescreen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CIDFont+F1</vt:lpstr>
      <vt:lpstr>Arial</vt:lpstr>
      <vt:lpstr>Calibri</vt:lpstr>
      <vt:lpstr>Calibri Light</vt:lpstr>
      <vt:lpstr>Cambria Math</vt:lpstr>
      <vt:lpstr>Office Theme</vt:lpstr>
      <vt:lpstr>Task 1 :Bayesian optimization for an expensive function</vt:lpstr>
      <vt:lpstr>1.DOE</vt:lpstr>
      <vt:lpstr>1.DOE (result)</vt:lpstr>
      <vt:lpstr>2. i.Select an arbitrary set of values on the hyperparameter 𝜃</vt:lpstr>
      <vt:lpstr>2. ii. Optimize the values of the hyperparameter 𝜽</vt:lpstr>
      <vt:lpstr>3. global minimum</vt:lpstr>
      <vt:lpstr>4.Improvement of accuracy</vt:lpstr>
      <vt:lpstr>Method 2 Using acquisition function</vt:lpstr>
      <vt:lpstr>Result </vt:lpstr>
      <vt:lpstr>Result </vt:lpstr>
      <vt:lpstr>Method 2 Using acquisition function</vt:lpstr>
      <vt:lpstr>Result</vt:lpstr>
      <vt:lpstr>Result</vt:lpstr>
      <vt:lpstr>Conclusion</vt:lpstr>
      <vt:lpstr>Task 2 :Reduction of high-dimensional output of a dataset</vt:lpstr>
      <vt:lpstr>2.Choose the target dimension(7) </vt:lpstr>
      <vt:lpstr>2.Restore result </vt:lpstr>
      <vt:lpstr>Relative error at each mesh point</vt:lpstr>
      <vt:lpstr>3.prediction(linear regression)</vt:lpstr>
      <vt:lpstr>Error result of compressed data </vt:lpstr>
      <vt:lpstr>4.Decompress using predicted compressed data</vt:lpstr>
      <vt:lpstr>Error result of output data at each mesh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:Bayesian optimization for an expensive function</dc:title>
  <dc:creator>Wenchen Chen</dc:creator>
  <cp:lastModifiedBy>Wenchen Chen</cp:lastModifiedBy>
  <cp:revision>13</cp:revision>
  <dcterms:created xsi:type="dcterms:W3CDTF">2021-08-27T20:24:46Z</dcterms:created>
  <dcterms:modified xsi:type="dcterms:W3CDTF">2021-09-10T15:02:02Z</dcterms:modified>
</cp:coreProperties>
</file>