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5B1E-698A-4211-A6A1-714E96B79614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593D-D6A0-45FF-BACC-BB0F1FCFE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25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5B1E-698A-4211-A6A1-714E96B79614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593D-D6A0-45FF-BACC-BB0F1FCFE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19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5B1E-698A-4211-A6A1-714E96B79614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593D-D6A0-45FF-BACC-BB0F1FCFE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96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5B1E-698A-4211-A6A1-714E96B79614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593D-D6A0-45FF-BACC-BB0F1FCFE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99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5B1E-698A-4211-A6A1-714E96B79614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593D-D6A0-45FF-BACC-BB0F1FCFE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31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5B1E-698A-4211-A6A1-714E96B79614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593D-D6A0-45FF-BACC-BB0F1FCFE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26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5B1E-698A-4211-A6A1-714E96B79614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593D-D6A0-45FF-BACC-BB0F1FCFE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23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5B1E-698A-4211-A6A1-714E96B79614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593D-D6A0-45FF-BACC-BB0F1FCFE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44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5B1E-698A-4211-A6A1-714E96B79614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593D-D6A0-45FF-BACC-BB0F1FCFE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34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5B1E-698A-4211-A6A1-714E96B79614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593D-D6A0-45FF-BACC-BB0F1FCFE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30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5B1E-698A-4211-A6A1-714E96B79614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593D-D6A0-45FF-BACC-BB0F1FCFE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20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05B1E-698A-4211-A6A1-714E96B79614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593D-D6A0-45FF-BACC-BB0F1FCFE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16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82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目錄</a:t>
            </a:r>
            <a:endParaRPr lang="en-US" altLang="zh-TW" dirty="0" smtClean="0"/>
          </a:p>
          <a:p>
            <a:r>
              <a:rPr lang="zh-TW" altLang="en-US" dirty="0" smtClean="0"/>
              <a:t>目標</a:t>
            </a:r>
            <a:endParaRPr lang="en-US" altLang="zh-TW" dirty="0" smtClean="0"/>
          </a:p>
          <a:p>
            <a:r>
              <a:rPr lang="zh-TW" altLang="en-US" dirty="0" smtClean="0"/>
              <a:t>資料</a:t>
            </a:r>
            <a:r>
              <a:rPr lang="zh-TW" altLang="en-US" dirty="0" smtClean="0"/>
              <a:t>說明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來源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EDA</a:t>
            </a:r>
            <a:endParaRPr lang="en-US" altLang="zh-TW" dirty="0" smtClean="0"/>
          </a:p>
          <a:p>
            <a:r>
              <a:rPr lang="en-US" altLang="zh-TW" dirty="0" smtClean="0"/>
              <a:t>GIS</a:t>
            </a:r>
            <a:r>
              <a:rPr lang="zh-TW" altLang="en-US" dirty="0" smtClean="0"/>
              <a:t>分析──新店略述</a:t>
            </a:r>
            <a:endParaRPr lang="en-US" altLang="zh-TW" dirty="0" smtClean="0"/>
          </a:p>
          <a:p>
            <a:r>
              <a:rPr lang="zh-TW" altLang="en-US" dirty="0" smtClean="0"/>
              <a:t>模型分析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模型</a:t>
            </a:r>
            <a:endParaRPr lang="en-US" altLang="zh-TW" dirty="0" smtClean="0"/>
          </a:p>
          <a:p>
            <a:pPr lvl="1"/>
            <a:r>
              <a:rPr lang="zh-TW" altLang="en-US" dirty="0"/>
              <a:t>參數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結論與展望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638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20</Words>
  <Application>Microsoft Office PowerPoint</Application>
  <PresentationFormat>寬螢幕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佳綸 施</dc:creator>
  <cp:lastModifiedBy>佳綸 施</cp:lastModifiedBy>
  <cp:revision>7</cp:revision>
  <dcterms:created xsi:type="dcterms:W3CDTF">2021-05-15T12:48:57Z</dcterms:created>
  <dcterms:modified xsi:type="dcterms:W3CDTF">2021-05-15T16:18:25Z</dcterms:modified>
</cp:coreProperties>
</file>