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47F"/>
    <a:srgbClr val="6F547C"/>
    <a:srgbClr val="544A75"/>
    <a:srgbClr val="EBF3FB"/>
    <a:srgbClr val="E8F6F0"/>
    <a:srgbClr val="FA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6967E-542D-46BB-99C2-28920E914199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7628-B820-42EF-A241-CE9D2C9CD08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9BD6-2912-41A3-8E01-0739AEA3BA3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6527-5020-4C85-9FBB-53B9B5A55AEA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32120" y="3204210"/>
            <a:ext cx="3181985" cy="899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105508"/>
            <a:ext cx="121920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Hands-on Practice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1475" y="1143000"/>
            <a:ext cx="471487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</a:rPr>
              <a:t>Create an ETL application with following: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Load data from PC.csv and NB</a:t>
            </a:r>
            <a:r>
              <a:rPr lang="en-US" altLang="zh-TW" dirty="0">
                <a:solidFill>
                  <a:schemeClr val="bg1"/>
                </a:solidFill>
                <a:sym typeface="+mn-ea"/>
              </a:rPr>
              <a:t>.csv</a:t>
            </a:r>
            <a:r>
              <a:rPr lang="en-US" altLang="zh-TW" dirty="0">
                <a:solidFill>
                  <a:schemeClr val="bg1"/>
                </a:solidFill>
              </a:rPr>
              <a:t> files</a:t>
            </a:r>
            <a:endParaRPr lang="en-US" altLang="zh-TW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sym typeface="+mn-ea"/>
              </a:rPr>
              <a:t>Calculate </a:t>
            </a:r>
            <a:r>
              <a:rPr lang="en-US" altLang="zh-TW" dirty="0">
                <a:solidFill>
                  <a:schemeClr val="bg1"/>
                </a:solidFill>
              </a:rPr>
              <a:t>result 1:</a:t>
            </a:r>
            <a:endParaRPr lang="en-US" altLang="zh-TW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Filter out Defective is FALSE</a:t>
            </a:r>
            <a:endParaRPr lang="en-US" altLang="zh-TW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And find which ISN with max total cost value from </a:t>
            </a:r>
            <a:r>
              <a:rPr lang="en-US" altLang="zh-TW" b="1" dirty="0">
                <a:solidFill>
                  <a:schemeClr val="bg1"/>
                </a:solidFill>
              </a:rPr>
              <a:t>NB and PC csv</a:t>
            </a:r>
            <a:endParaRPr lang="en-US" altLang="zh-TW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sym typeface="+mn-ea"/>
              </a:rPr>
              <a:t>Calculate result</a:t>
            </a:r>
            <a:r>
              <a:rPr lang="en-US" altLang="zh-TW" dirty="0">
                <a:solidFill>
                  <a:schemeClr val="bg1"/>
                </a:solidFill>
              </a:rPr>
              <a:t> 2:</a:t>
            </a:r>
            <a:endParaRPr lang="en-US" altLang="zh-TW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sym typeface="+mn-ea"/>
              </a:rPr>
              <a:t>Filter </a:t>
            </a:r>
            <a:r>
              <a:rPr lang="en-US" altLang="zh-TW" dirty="0">
                <a:solidFill>
                  <a:schemeClr val="bg1"/>
                </a:solidFill>
                <a:sym typeface="+mn-ea"/>
              </a:rPr>
              <a:t>out </a:t>
            </a:r>
            <a:r>
              <a:rPr lang="en-US" altLang="zh-TW" dirty="0">
                <a:solidFill>
                  <a:schemeClr val="bg1"/>
                </a:solidFill>
                <a:sym typeface="+mn-ea"/>
              </a:rPr>
              <a:t>Defective is FALSE</a:t>
            </a:r>
            <a:endParaRPr lang="en-US" altLang="zh-TW" dirty="0">
              <a:solidFill>
                <a:schemeClr val="bg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sym typeface="+mn-ea"/>
              </a:rPr>
              <a:t>And calculate Max,Min and Average(two digits of precision) total cost values from </a:t>
            </a:r>
            <a:r>
              <a:rPr lang="en-US" altLang="zh-TW" b="1" dirty="0">
                <a:solidFill>
                  <a:schemeClr val="bg1"/>
                </a:solidFill>
                <a:sym typeface="+mn-ea"/>
              </a:rPr>
              <a:t>NB and PC csv</a:t>
            </a:r>
            <a:endParaRPr lang="en-US" altLang="zh-TW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sym typeface="+mn-ea"/>
              </a:rPr>
              <a:t>Calculate result 3:</a:t>
            </a:r>
            <a:endParaRPr lang="en-US" altLang="zh-TW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sym typeface="+mn-ea"/>
              </a:rPr>
              <a:t>Filter </a:t>
            </a:r>
            <a:r>
              <a:rPr lang="en-US" altLang="zh-TW" dirty="0">
                <a:solidFill>
                  <a:schemeClr val="bg1"/>
                </a:solidFill>
                <a:sym typeface="+mn-ea"/>
              </a:rPr>
              <a:t>out </a:t>
            </a:r>
            <a:r>
              <a:rPr lang="en-US" altLang="zh-TW" dirty="0">
                <a:solidFill>
                  <a:schemeClr val="bg1"/>
                </a:solidFill>
                <a:sym typeface="+mn-ea"/>
              </a:rPr>
              <a:t>Defective is FALSE</a:t>
            </a:r>
            <a:endParaRPr lang="en-US" altLang="zh-TW" dirty="0">
              <a:solidFill>
                <a:schemeClr val="bg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sym typeface="+mn-ea"/>
              </a:rPr>
              <a:t>And calculate Max,Min and Average(two digits of precision) bettery cost values from </a:t>
            </a:r>
            <a:r>
              <a:rPr lang="en-US" altLang="zh-TW" b="1" dirty="0">
                <a:solidFill>
                  <a:schemeClr val="bg1"/>
                </a:solidFill>
                <a:sym typeface="+mn-ea"/>
              </a:rPr>
              <a:t>NB csv</a:t>
            </a:r>
            <a:endParaRPr lang="en-US" altLang="zh-TW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Write unittest </a:t>
            </a:r>
            <a:r>
              <a:rPr lang="en-US" altLang="zh-TW" dirty="0">
                <a:solidFill>
                  <a:schemeClr val="bg1"/>
                </a:solidFill>
              </a:rPr>
              <a:t>to validate your codes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Output all of results into </a:t>
            </a:r>
            <a:r>
              <a:rPr lang="en-US" altLang="zh-TW" dirty="0">
                <a:solidFill>
                  <a:schemeClr val="bg1"/>
                </a:solidFill>
                <a:sym typeface="+mn-ea"/>
              </a:rPr>
              <a:t>result.xlsx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532202" y="1143099"/>
            <a:ext cx="6718852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</a:rPr>
              <a:t>Note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Please live demonstrate your </a:t>
            </a:r>
            <a:r>
              <a:rPr lang="en-US" altLang="zh-TW" dirty="0">
                <a:solidFill>
                  <a:schemeClr val="bg1"/>
                </a:solidFill>
                <a:sym typeface="+mn-ea"/>
              </a:rPr>
              <a:t>ETL application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by using </a:t>
            </a:r>
            <a:r>
              <a:rPr lang="en-US" altLang="zh-TW" b="1" dirty="0">
                <a:solidFill>
                  <a:schemeClr val="bg1"/>
                </a:solidFill>
              </a:rPr>
              <a:t>Python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Calculate test coverage </a:t>
            </a:r>
            <a:endParaRPr lang="en-US" altLang="zh-TW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You can use any libraries to finish it</a:t>
            </a:r>
            <a:endParaRPr lang="en-US" altLang="zh-TW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An explanation of your code structure is necessary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3" name="物件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54290" y="3322320"/>
          <a:ext cx="9715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781050" progId="Excel.SheetMacroEnabled.12">
                  <p:embed/>
                </p:oleObj>
              </mc:Choice>
              <mc:Fallback>
                <p:oleObj name="" showAsIcon="1" r:id="rId1" imgW="971550" imgH="781050" progId="Excel.SheetMacroEnabled.12">
                  <p:embed/>
                  <p:pic>
                    <p:nvPicPr>
                      <p:cNvPr id="0" name="圖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54290" y="3322320"/>
                        <a:ext cx="97155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82740" y="3322320"/>
          <a:ext cx="9715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3" imgW="971550" imgH="781050" progId="Excel.SheetMacroEnabled.12">
                  <p:embed/>
                </p:oleObj>
              </mc:Choice>
              <mc:Fallback>
                <p:oleObj name="" showAsIcon="1" r:id="rId3" imgW="971550" imgH="781050" progId="Excel.SheetMacroEnabled.12">
                  <p:embed/>
                  <p:pic>
                    <p:nvPicPr>
                      <p:cNvPr id="0" name="圖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2740" y="3322320"/>
                        <a:ext cx="97155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709285" y="3469640"/>
            <a:ext cx="673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Data:</a:t>
            </a:r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WPS Presentation</Application>
  <PresentationFormat>寬螢幕</PresentationFormat>
  <Paragraphs>25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新細明體</vt:lpstr>
      <vt:lpstr>Wingdings</vt:lpstr>
      <vt:lpstr>Calibri</vt:lpstr>
      <vt:lpstr>Microsoft YaHei</vt:lpstr>
      <vt:lpstr>SimSun</vt:lpstr>
      <vt:lpstr>Arial Unicode MS</vt:lpstr>
      <vt:lpstr>Calibri Light</vt:lpstr>
      <vt:lpstr>Office 佈景主題</vt:lpstr>
      <vt:lpstr>Excel.SheetMacroEnabled.12</vt:lpstr>
      <vt:lpstr>Excel.SheetMacroEnabled.12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Alan Chang(張森皓_Pegatron)</dc:creator>
  <cp:lastModifiedBy>eric_tsau</cp:lastModifiedBy>
  <cp:revision>53</cp:revision>
  <dcterms:created xsi:type="dcterms:W3CDTF">2021-06-08T01:02:00Z</dcterms:created>
  <dcterms:modified xsi:type="dcterms:W3CDTF">2022-06-28T05:56:06Z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1028-11.8.2.8372</vt:lpwstr>
  </property>
</Properties>
</file>