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03165-A82C-CB90-C969-E7D298F84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53D9364-47CC-0DA9-6865-BDE6FB0C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DE03A7-CD24-B80E-EEC6-A4DE458D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BD085E-DF67-68A1-4DDE-63381EA5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EC1D27-98FB-AFCC-ABAD-692BD73C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102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73F3FA-1F17-BC9B-7760-E2D29EFB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3E8B34D-0FD2-69BE-9484-325810E20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4E3231-60D4-1448-6ADD-1FDDD37C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BCD346-2E8F-3E11-563B-05C6F497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69B020-D030-FFF3-A512-110E7056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5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D541323-5F60-F562-47C2-F12F6C099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63A19AE-D14F-E1C9-E916-60E2F440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D55CEA-56B0-0B4E-9031-DD936CDF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1107F4-C3A0-0937-2F4E-9BE157EC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47C069-BF70-782F-E1AF-7D58E3A4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289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03A624-CF9E-3004-04D6-0288D900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FFEE42-86CB-E1A7-3D2C-26ADF0F0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EA1DB5-3A7B-0C79-CB8B-7B3748D4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C45225-4961-A8C8-7466-91D93B15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81CE6B-21F8-492C-8CB7-28E78898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68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88EE52-98F4-1463-165D-2D43CB9D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D4A3D5-22A7-3A83-7AEA-D8238F7E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39B957-207C-EDD0-A8E0-F7C9785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9ADE7-D9AF-5E1B-E21A-95E25A3A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D6FE78-8C86-4E67-F96E-6523CA8C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121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95B5DF-7DD5-34C0-BB92-53BE117D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9B0F7A-3132-69DD-EC6B-E663F2A6B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DFEB0C-EB55-5F01-C1DE-BC723295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6C35FE-450F-11D3-D7AF-24BE21AA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2C7AE8-BF73-0F0E-6695-EC9A31F6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68EC30A-86AC-3181-2C9C-EE8E365A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67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563854-0C66-2BB9-04E3-B731321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53D4843-503C-280A-66D2-98FDF81E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3EAE4C4-A532-4241-42D4-7AFA64A4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063E8F2-EC07-496B-3BE6-626D02251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B62A128-65D1-5F80-E844-341216488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0AD084C-531D-801C-5E43-040FC79A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AD31B1F-9382-BCE7-9994-0CF1EC91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961747A-158C-7F5B-990B-9A79AD33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40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1C62AE-DBBC-09E2-B0AA-DFC8090C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92B32BE-71FC-21E2-7573-D5F54945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7A13B95-FA42-EF5C-76E5-309324FD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83D0955-0C1E-5C35-D269-DC539BEE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526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AF13AF5-E0AA-87FF-F321-59F6ED1D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6269DC8-03D0-CF9E-B532-CBE8CC45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839DF17-F9EF-6385-9F00-A745278F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92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A2FE0-7390-D345-56D7-1868BA35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8EBDBD-742F-FDE4-F289-DBB8C4A6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CF7B86A-E151-DC73-E9AE-CA2D6560A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9785424-825B-2367-E791-F68945FF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37114C-2A67-6259-1B0D-C08C8C2E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A1D189E-3219-0938-196D-4A2CE59F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254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900A02-2D6A-0A49-5245-51B0097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51CF707-2044-1AE1-B6BF-621650E09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CCF329-DD23-9FED-FF9E-613DDC01E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0255863-8061-4BB9-17F7-3D711E6B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EAC03F-617A-B627-C667-C51210FB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68FB33-7765-C1CA-0B88-06B1D48F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455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73AEF79-9DEB-EE51-E1B2-61E97A78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8018D0-19B9-E0F8-5950-84D7DEF4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DE8A75-95ED-0A36-9F61-30AB2EADC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179F0-452B-409F-AA1D-33E756526DF6}" type="datetimeFigureOut">
              <a:rPr lang="he-IL" smtClean="0"/>
              <a:t>י"ח/תשרי/תשפ"ה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633491-D436-C74E-A6E7-9795C667E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4AF035-86CE-9A5E-5349-CFFD76A24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13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טבלה 70">
            <a:extLst>
              <a:ext uri="{FF2B5EF4-FFF2-40B4-BE49-F238E27FC236}">
                <a16:creationId xmlns:a16="http://schemas.microsoft.com/office/drawing/2014/main" id="{6A0E20E6-889D-FD3F-B68E-1F742D7A7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58516"/>
              </p:ext>
            </p:extLst>
          </p:nvPr>
        </p:nvGraphicFramePr>
        <p:xfrm>
          <a:off x="725488" y="1839593"/>
          <a:ext cx="10741024" cy="2646681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1534432">
                  <a:extLst>
                    <a:ext uri="{9D8B030D-6E8A-4147-A177-3AD203B41FA5}">
                      <a16:colId xmlns:a16="http://schemas.microsoft.com/office/drawing/2014/main" val="4084826677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2386447839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518523327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2712887710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3623793213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2326964834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2543996263"/>
                    </a:ext>
                  </a:extLst>
                </a:gridCol>
              </a:tblGrid>
              <a:tr h="70127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noProof="0" dirty="0"/>
                        <a:t>Hebrew (Default)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02110"/>
                  </a:ext>
                </a:extLst>
              </a:tr>
              <a:tr h="411636">
                <a:tc gridSpan="6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066729"/>
                  </a:ext>
                </a:extLst>
              </a:tr>
              <a:tr h="411636">
                <a:tc rowSpan="2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Image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difficulty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he-IL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279063"/>
                  </a:ext>
                </a:extLst>
              </a:tr>
              <a:tr h="710496"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experience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198522"/>
                  </a:ext>
                </a:extLst>
              </a:tr>
              <a:tr h="411636">
                <a:tc gridSpan="6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049417"/>
                  </a:ext>
                </a:extLst>
              </a:tr>
            </a:tbl>
          </a:graphicData>
        </a:graphic>
      </p:graphicFrame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4F109672-3F34-8A1A-440B-E59D8BC65770}"/>
              </a:ext>
            </a:extLst>
          </p:cNvPr>
          <p:cNvSpPr txBox="1"/>
          <p:nvPr/>
        </p:nvSpPr>
        <p:spPr>
          <a:xfrm>
            <a:off x="1185200" y="190500"/>
            <a:ext cx="9821599" cy="116955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0" b="1" u="sng" dirty="0"/>
              <a:t>Hebrew Default Version</a:t>
            </a:r>
            <a:endParaRPr lang="he-IL" sz="7000" b="1" u="sng" dirty="0"/>
          </a:p>
        </p:txBody>
      </p:sp>
    </p:spTree>
    <p:extLst>
      <p:ext uri="{BB962C8B-B14F-4D97-AF65-F5344CB8AC3E}">
        <p14:creationId xmlns:p14="http://schemas.microsoft.com/office/powerpoint/2010/main" val="159054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טבלה 70">
            <a:extLst>
              <a:ext uri="{FF2B5EF4-FFF2-40B4-BE49-F238E27FC236}">
                <a16:creationId xmlns:a16="http://schemas.microsoft.com/office/drawing/2014/main" id="{6A0E20E6-889D-FD3F-B68E-1F742D7A7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92123"/>
              </p:ext>
            </p:extLst>
          </p:nvPr>
        </p:nvGraphicFramePr>
        <p:xfrm>
          <a:off x="725488" y="2105659"/>
          <a:ext cx="10741024" cy="2646681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1534432">
                  <a:extLst>
                    <a:ext uri="{9D8B030D-6E8A-4147-A177-3AD203B41FA5}">
                      <a16:colId xmlns:a16="http://schemas.microsoft.com/office/drawing/2014/main" val="4084826677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2386447839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518523327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2712887710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3623793213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2326964834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2543996263"/>
                    </a:ext>
                  </a:extLst>
                </a:gridCol>
              </a:tblGrid>
              <a:tr h="70127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noProof="0" dirty="0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02110"/>
                  </a:ext>
                </a:extLst>
              </a:tr>
              <a:tr h="411636">
                <a:tc gridSpan="6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066729"/>
                  </a:ext>
                </a:extLst>
              </a:tr>
              <a:tr h="411636">
                <a:tc rowSpan="3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h2</a:t>
                      </a:r>
                      <a:endParaRPr lang="he-IL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Image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difficulty</a:t>
                      </a:r>
                      <a:endParaRPr lang="he-IL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279063"/>
                  </a:ext>
                </a:extLst>
              </a:tr>
              <a:tr h="149430"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he-IL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experience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198522"/>
                  </a:ext>
                </a:extLst>
              </a:tr>
              <a:tr h="56106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34044"/>
                  </a:ext>
                </a:extLst>
              </a:tr>
              <a:tr h="411636">
                <a:tc gridSpan="6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049417"/>
                  </a:ext>
                </a:extLst>
              </a:tr>
            </a:tbl>
          </a:graphicData>
        </a:graphic>
      </p:graphicFrame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058A3E-4522-CA83-6E6E-C47AD14796E1}"/>
              </a:ext>
            </a:extLst>
          </p:cNvPr>
          <p:cNvSpPr txBox="1"/>
          <p:nvPr/>
        </p:nvSpPr>
        <p:spPr>
          <a:xfrm>
            <a:off x="2886403" y="190500"/>
            <a:ext cx="6419194" cy="116955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0" b="1" u="sng" dirty="0"/>
              <a:t>English Version</a:t>
            </a:r>
            <a:endParaRPr lang="he-IL" sz="7000" b="1" u="sng" dirty="0"/>
          </a:p>
        </p:txBody>
      </p:sp>
    </p:spTree>
    <p:extLst>
      <p:ext uri="{BB962C8B-B14F-4D97-AF65-F5344CB8AC3E}">
        <p14:creationId xmlns:p14="http://schemas.microsoft.com/office/powerpoint/2010/main" val="187517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CDA13DC-CA85-5D26-ECFE-D0C188570131}"/>
              </a:ext>
            </a:extLst>
          </p:cNvPr>
          <p:cNvSpPr txBox="1"/>
          <p:nvPr/>
        </p:nvSpPr>
        <p:spPr>
          <a:xfrm>
            <a:off x="391714" y="295275"/>
            <a:ext cx="11408572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b="1" u="sng" dirty="0"/>
              <a:t>Hebrew Default Version - Mobile</a:t>
            </a:r>
            <a:endParaRPr lang="he-IL" sz="6000" b="1" u="sng" dirty="0"/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E2F292D6-BB2B-D2E5-27C5-6C3477AE3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04596"/>
              </p:ext>
            </p:extLst>
          </p:nvPr>
        </p:nvGraphicFramePr>
        <p:xfrm>
          <a:off x="2032000" y="1760220"/>
          <a:ext cx="8128000" cy="388112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62599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00345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95000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52216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131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Hebrew Mobile</a:t>
                      </a:r>
                    </a:p>
                    <a:p>
                      <a:pPr algn="ctr" rtl="1"/>
                      <a:r>
                        <a:rPr lang="en-US" dirty="0"/>
                        <a:t>(Default)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74478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49270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Difficulty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Image</a:t>
                      </a:r>
                      <a:endParaRPr lang="he-IL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4791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Rating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6623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Experience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9656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Rating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540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h2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415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06168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79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83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6BE399B-E7C0-9EB3-4657-FF531C89E4E7}"/>
              </a:ext>
            </a:extLst>
          </p:cNvPr>
          <p:cNvSpPr txBox="1"/>
          <p:nvPr/>
        </p:nvSpPr>
        <p:spPr>
          <a:xfrm>
            <a:off x="1849645" y="333375"/>
            <a:ext cx="8492710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b="1" u="sng" dirty="0"/>
              <a:t>English Version - Mobile</a:t>
            </a:r>
            <a:endParaRPr lang="he-IL" sz="6000" b="1" u="sng" dirty="0"/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DB9974A-AEE4-184F-238B-B69454BAD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01117"/>
              </p:ext>
            </p:extLst>
          </p:nvPr>
        </p:nvGraphicFramePr>
        <p:xfrm>
          <a:off x="2032000" y="1760220"/>
          <a:ext cx="8128000" cy="360680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62599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00345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95000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52216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131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English Mobile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74478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49270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Difficulty</a:t>
                      </a:r>
                      <a:endParaRPr lang="he-IL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4791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Rating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6623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Experience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9656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Rating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540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h2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415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06168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79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9265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98</Words>
  <Application>Microsoft Office PowerPoint</Application>
  <PresentationFormat>מסך רחב</PresentationFormat>
  <Paragraphs>81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לאורה אלנה בן-אבו</dc:creator>
  <cp:lastModifiedBy>לאורה אלנה בן-אבו</cp:lastModifiedBy>
  <cp:revision>5</cp:revision>
  <dcterms:created xsi:type="dcterms:W3CDTF">2024-10-20T18:51:25Z</dcterms:created>
  <dcterms:modified xsi:type="dcterms:W3CDTF">2024-10-20T20:17:42Z</dcterms:modified>
</cp:coreProperties>
</file>