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303165-A82C-CB90-C969-E7D298F84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53D9364-47CC-0DA9-6865-BDE6FB0CB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3DE03A7-CD24-B80E-EEC6-A4DE458D0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79F0-452B-409F-AA1D-33E756526DF6}" type="datetimeFigureOut">
              <a:rPr lang="he-IL" smtClean="0"/>
              <a:t>כ'/תשרי/תשפ"ה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ABD085E-DF67-68A1-4DDE-63381EA5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CEC1D27-98FB-AFCC-ABAD-692BD73C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7E68-BB2C-48D4-A2B2-BB60131A33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102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73F3FA-1F17-BC9B-7760-E2D29EFB9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3E8B34D-0FD2-69BE-9484-325810E20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C4E3231-60D4-1448-6ADD-1FDDD37C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79F0-452B-409F-AA1D-33E756526DF6}" type="datetimeFigureOut">
              <a:rPr lang="he-IL" smtClean="0"/>
              <a:t>כ'/תשרי/תשפ"ה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ABCD346-2E8F-3E11-563B-05C6F497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F69B020-D030-FFF3-A512-110E7056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7E68-BB2C-48D4-A2B2-BB60131A33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251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D541323-5F60-F562-47C2-F12F6C099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63A19AE-D14F-E1C9-E916-60E2F440B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AD55CEA-56B0-0B4E-9031-DD936CDF4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79F0-452B-409F-AA1D-33E756526DF6}" type="datetimeFigureOut">
              <a:rPr lang="he-IL" smtClean="0"/>
              <a:t>כ'/תשרי/תשפ"ה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11107F4-C3A0-0937-2F4E-9BE157EC5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447C069-BF70-782F-E1AF-7D58E3A4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7E68-BB2C-48D4-A2B2-BB60131A33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289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03A624-CF9E-3004-04D6-0288D9002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5FFEE42-86CB-E1A7-3D2C-26ADF0F0A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6EA1DB5-3A7B-0C79-CB8B-7B3748D4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79F0-452B-409F-AA1D-33E756526DF6}" type="datetimeFigureOut">
              <a:rPr lang="he-IL" smtClean="0"/>
              <a:t>כ'/תשרי/תשפ"ה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6C45225-4961-A8C8-7466-91D93B15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E81CE6B-21F8-492C-8CB7-28E78898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7E68-BB2C-48D4-A2B2-BB60131A33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689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88EE52-98F4-1463-165D-2D43CB9DF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4D4A3D5-22A7-3A83-7AEA-D8238F7E2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039B957-207C-EDD0-A8E0-F7C97853A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79F0-452B-409F-AA1D-33E756526DF6}" type="datetimeFigureOut">
              <a:rPr lang="he-IL" smtClean="0"/>
              <a:t>כ'/תשרי/תשפ"ה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F49ADE7-D9AF-5E1B-E21A-95E25A3A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FD6FE78-8C86-4E67-F96E-6523CA8C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7E68-BB2C-48D4-A2B2-BB60131A33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121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E95B5DF-7DD5-34C0-BB92-53BE117D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99B0F7A-3132-69DD-EC6B-E663F2A6B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3DFEB0C-EB55-5F01-C1DE-BC7232958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36C35FE-450F-11D3-D7AF-24BE21AA0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79F0-452B-409F-AA1D-33E756526DF6}" type="datetimeFigureOut">
              <a:rPr lang="he-IL" smtClean="0"/>
              <a:t>כ'/תשרי/תשפ"ה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92C7AE8-BF73-0F0E-6695-EC9A31F61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68EC30A-86AC-3181-2C9C-EE8E365A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7E68-BB2C-48D4-A2B2-BB60131A33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9679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563854-0C66-2BB9-04E3-B731321B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53D4843-503C-280A-66D2-98FDF81E4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3EAE4C4-A532-4241-42D4-7AFA64A49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5063E8F2-EC07-496B-3BE6-626D02251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B62A128-65D1-5F80-E844-341216488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C0AD084C-531D-801C-5E43-040FC79A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79F0-452B-409F-AA1D-33E756526DF6}" type="datetimeFigureOut">
              <a:rPr lang="he-IL" smtClean="0"/>
              <a:t>כ'/תשרי/תשפ"ה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AD31B1F-9382-BCE7-9994-0CF1EC912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961747A-158C-7F5B-990B-9A79AD33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7E68-BB2C-48D4-A2B2-BB60131A33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940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1C62AE-DBBC-09E2-B0AA-DFC8090C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592B32BE-71FC-21E2-7573-D5F54945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79F0-452B-409F-AA1D-33E756526DF6}" type="datetimeFigureOut">
              <a:rPr lang="he-IL" smtClean="0"/>
              <a:t>כ'/תשרי/תשפ"ה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7A13B95-FA42-EF5C-76E5-309324FD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83D0955-0C1E-5C35-D269-DC539BEE2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7E68-BB2C-48D4-A2B2-BB60131A33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526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AF13AF5-E0AA-87FF-F321-59F6ED1D1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79F0-452B-409F-AA1D-33E756526DF6}" type="datetimeFigureOut">
              <a:rPr lang="he-IL" smtClean="0"/>
              <a:t>כ'/תשרי/תשפ"ה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6269DC8-03D0-CF9E-B532-CBE8CC455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839DF17-F9EF-6385-9F00-A745278F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7E68-BB2C-48D4-A2B2-BB60131A33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092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9A2FE0-7390-D345-56D7-1868BA35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58EBDBD-742F-FDE4-F289-DBB8C4A60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CF7B86A-E151-DC73-E9AE-CA2D6560A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9785424-825B-2367-E791-F68945FF4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79F0-452B-409F-AA1D-33E756526DF6}" type="datetimeFigureOut">
              <a:rPr lang="he-IL" smtClean="0"/>
              <a:t>כ'/תשרי/תשפ"ה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237114C-2A67-6259-1B0D-C08C8C2E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A1D189E-3219-0938-196D-4A2CE59FE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7E68-BB2C-48D4-A2B2-BB60131A33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254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900A02-2D6A-0A49-5245-51B009763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51CF707-2044-1AE1-B6BF-621650E09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DCCF329-DD23-9FED-FF9E-613DDC01E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0255863-8061-4BB9-17F7-3D711E6B6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179F0-452B-409F-AA1D-33E756526DF6}" type="datetimeFigureOut">
              <a:rPr lang="he-IL" smtClean="0"/>
              <a:t>כ'/תשרי/תשפ"ה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EEAC03F-617A-B627-C667-C51210FB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068FB33-7765-C1CA-0B88-06B1D48F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7E68-BB2C-48D4-A2B2-BB60131A33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455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73AEF79-9DEB-EE51-E1B2-61E97A784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08018D0-19B9-E0F8-5950-84D7DEF45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4DE8A75-95ED-0A36-9F61-30AB2EADC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4179F0-452B-409F-AA1D-33E756526DF6}" type="datetimeFigureOut">
              <a:rPr lang="he-IL" smtClean="0"/>
              <a:t>כ'/תשרי/תשפ"ה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A633491-D436-C74E-A6E7-9795C667E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74AF035-86CE-9A5E-5349-CFFD76A24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EB7E68-BB2C-48D4-A2B2-BB60131A33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213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טבלה 70">
            <a:extLst>
              <a:ext uri="{FF2B5EF4-FFF2-40B4-BE49-F238E27FC236}">
                <a16:creationId xmlns:a16="http://schemas.microsoft.com/office/drawing/2014/main" id="{6A0E20E6-889D-FD3F-B68E-1F742D7A7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28318"/>
              </p:ext>
            </p:extLst>
          </p:nvPr>
        </p:nvGraphicFramePr>
        <p:xfrm>
          <a:off x="2339343" y="2456298"/>
          <a:ext cx="9206592" cy="1945404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1534432">
                  <a:extLst>
                    <a:ext uri="{9D8B030D-6E8A-4147-A177-3AD203B41FA5}">
                      <a16:colId xmlns:a16="http://schemas.microsoft.com/office/drawing/2014/main" val="4084826677"/>
                    </a:ext>
                  </a:extLst>
                </a:gridCol>
                <a:gridCol w="1534432">
                  <a:extLst>
                    <a:ext uri="{9D8B030D-6E8A-4147-A177-3AD203B41FA5}">
                      <a16:colId xmlns:a16="http://schemas.microsoft.com/office/drawing/2014/main" val="2386447839"/>
                    </a:ext>
                  </a:extLst>
                </a:gridCol>
                <a:gridCol w="1534432">
                  <a:extLst>
                    <a:ext uri="{9D8B030D-6E8A-4147-A177-3AD203B41FA5}">
                      <a16:colId xmlns:a16="http://schemas.microsoft.com/office/drawing/2014/main" val="518523327"/>
                    </a:ext>
                  </a:extLst>
                </a:gridCol>
                <a:gridCol w="1534432">
                  <a:extLst>
                    <a:ext uri="{9D8B030D-6E8A-4147-A177-3AD203B41FA5}">
                      <a16:colId xmlns:a16="http://schemas.microsoft.com/office/drawing/2014/main" val="2712887710"/>
                    </a:ext>
                  </a:extLst>
                </a:gridCol>
                <a:gridCol w="1534432">
                  <a:extLst>
                    <a:ext uri="{9D8B030D-6E8A-4147-A177-3AD203B41FA5}">
                      <a16:colId xmlns:a16="http://schemas.microsoft.com/office/drawing/2014/main" val="3623793213"/>
                    </a:ext>
                  </a:extLst>
                </a:gridCol>
                <a:gridCol w="1534432">
                  <a:extLst>
                    <a:ext uri="{9D8B030D-6E8A-4147-A177-3AD203B41FA5}">
                      <a16:colId xmlns:a16="http://schemas.microsoft.com/office/drawing/2014/main" val="2326964834"/>
                    </a:ext>
                  </a:extLst>
                </a:gridCol>
              </a:tblGrid>
              <a:tr h="411636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066729"/>
                  </a:ext>
                </a:extLst>
              </a:tr>
              <a:tr h="561066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Image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h2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difficulty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Rating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279063"/>
                  </a:ext>
                </a:extLst>
              </a:tr>
              <a:tr h="561066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/>
                        <a:t>p</a:t>
                      </a:r>
                      <a:endParaRPr lang="he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/>
                        <a:t>experience</a:t>
                      </a:r>
                      <a:endParaRPr lang="he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Rating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774236"/>
                  </a:ext>
                </a:extLst>
              </a:tr>
              <a:tr h="411636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049417"/>
                  </a:ext>
                </a:extLst>
              </a:tr>
            </a:tbl>
          </a:graphicData>
        </a:graphic>
      </p:graphicFrame>
      <p:sp>
        <p:nvSpPr>
          <p:cNvPr id="76" name="תיבת טקסט 75">
            <a:extLst>
              <a:ext uri="{FF2B5EF4-FFF2-40B4-BE49-F238E27FC236}">
                <a16:creationId xmlns:a16="http://schemas.microsoft.com/office/drawing/2014/main" id="{4F109672-3F34-8A1A-440B-E59D8BC65770}"/>
              </a:ext>
            </a:extLst>
          </p:cNvPr>
          <p:cNvSpPr txBox="1"/>
          <p:nvPr/>
        </p:nvSpPr>
        <p:spPr>
          <a:xfrm>
            <a:off x="1185200" y="190500"/>
            <a:ext cx="9821599" cy="116955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0" b="1" u="sng" dirty="0"/>
              <a:t>Hebrew Default Version</a:t>
            </a:r>
            <a:endParaRPr lang="he-IL" sz="7000" b="1" u="sng" dirty="0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179B7E08-52B9-BC7C-5500-908FE63D7AA6}"/>
              </a:ext>
            </a:extLst>
          </p:cNvPr>
          <p:cNvSpPr/>
          <p:nvPr/>
        </p:nvSpPr>
        <p:spPr>
          <a:xfrm>
            <a:off x="1988819" y="2066454"/>
            <a:ext cx="228600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he-IL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9CFF9353-63EF-48DC-9834-2A49DFB58EE6}"/>
              </a:ext>
            </a:extLst>
          </p:cNvPr>
          <p:cNvSpPr/>
          <p:nvPr/>
        </p:nvSpPr>
        <p:spPr>
          <a:xfrm>
            <a:off x="3733796" y="2064756"/>
            <a:ext cx="228600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0EEBDBD0-9C54-FFCE-BAEF-EF8A80F58F75}"/>
              </a:ext>
            </a:extLst>
          </p:cNvPr>
          <p:cNvSpPr/>
          <p:nvPr/>
        </p:nvSpPr>
        <p:spPr>
          <a:xfrm>
            <a:off x="9906004" y="2036570"/>
            <a:ext cx="228600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6</a:t>
            </a:r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F4365BA6-1D7A-9908-1D39-E6A8404F05DC}"/>
              </a:ext>
            </a:extLst>
          </p:cNvPr>
          <p:cNvSpPr/>
          <p:nvPr/>
        </p:nvSpPr>
        <p:spPr>
          <a:xfrm>
            <a:off x="5288282" y="2066454"/>
            <a:ext cx="228600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1034534A-F012-B462-3ADE-2D4736FF2858}"/>
              </a:ext>
            </a:extLst>
          </p:cNvPr>
          <p:cNvSpPr/>
          <p:nvPr/>
        </p:nvSpPr>
        <p:spPr>
          <a:xfrm>
            <a:off x="6830570" y="2066454"/>
            <a:ext cx="228600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4</a:t>
            </a:r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08832B84-43FC-ABAA-F99B-18D3B91D2743}"/>
              </a:ext>
            </a:extLst>
          </p:cNvPr>
          <p:cNvSpPr/>
          <p:nvPr/>
        </p:nvSpPr>
        <p:spPr>
          <a:xfrm>
            <a:off x="8363716" y="2044041"/>
            <a:ext cx="228600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5</a:t>
            </a:r>
            <a:endParaRPr lang="he-IL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86349EF2-A658-60FC-330C-F9369C29457F}"/>
              </a:ext>
            </a:extLst>
          </p:cNvPr>
          <p:cNvSpPr/>
          <p:nvPr/>
        </p:nvSpPr>
        <p:spPr>
          <a:xfrm>
            <a:off x="11433051" y="2058983"/>
            <a:ext cx="228600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7</a:t>
            </a:r>
            <a:endParaRPr lang="he-IL" dirty="0"/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664B5499-CA1F-D6C7-27BA-4FCA5C646D40}"/>
              </a:ext>
            </a:extLst>
          </p:cNvPr>
          <p:cNvSpPr/>
          <p:nvPr/>
        </p:nvSpPr>
        <p:spPr>
          <a:xfrm>
            <a:off x="1988819" y="2620890"/>
            <a:ext cx="228600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BDC9A768-5BAF-2A0C-EFC7-ED7BC8791707}"/>
              </a:ext>
            </a:extLst>
          </p:cNvPr>
          <p:cNvSpPr/>
          <p:nvPr/>
        </p:nvSpPr>
        <p:spPr>
          <a:xfrm>
            <a:off x="1988819" y="3160386"/>
            <a:ext cx="228600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he-IL" dirty="0"/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7FA953A1-8C8C-5505-018B-D112AF317E47}"/>
              </a:ext>
            </a:extLst>
          </p:cNvPr>
          <p:cNvSpPr/>
          <p:nvPr/>
        </p:nvSpPr>
        <p:spPr>
          <a:xfrm>
            <a:off x="1988819" y="3699882"/>
            <a:ext cx="228600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4</a:t>
            </a:r>
            <a:endParaRPr lang="he-IL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83470095-C756-3295-F7F1-76D0BF700576}"/>
              </a:ext>
            </a:extLst>
          </p:cNvPr>
          <p:cNvSpPr/>
          <p:nvPr/>
        </p:nvSpPr>
        <p:spPr>
          <a:xfrm>
            <a:off x="1988819" y="4177674"/>
            <a:ext cx="228600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5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90545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טבלה 70">
            <a:extLst>
              <a:ext uri="{FF2B5EF4-FFF2-40B4-BE49-F238E27FC236}">
                <a16:creationId xmlns:a16="http://schemas.microsoft.com/office/drawing/2014/main" id="{6A0E20E6-889D-FD3F-B68E-1F742D7A7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123021"/>
              </p:ext>
            </p:extLst>
          </p:nvPr>
        </p:nvGraphicFramePr>
        <p:xfrm>
          <a:off x="1492671" y="1941066"/>
          <a:ext cx="9206658" cy="342646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1534443">
                  <a:extLst>
                    <a:ext uri="{9D8B030D-6E8A-4147-A177-3AD203B41FA5}">
                      <a16:colId xmlns:a16="http://schemas.microsoft.com/office/drawing/2014/main" val="4084826677"/>
                    </a:ext>
                  </a:extLst>
                </a:gridCol>
                <a:gridCol w="1534443">
                  <a:extLst>
                    <a:ext uri="{9D8B030D-6E8A-4147-A177-3AD203B41FA5}">
                      <a16:colId xmlns:a16="http://schemas.microsoft.com/office/drawing/2014/main" val="2386447839"/>
                    </a:ext>
                  </a:extLst>
                </a:gridCol>
                <a:gridCol w="1534443">
                  <a:extLst>
                    <a:ext uri="{9D8B030D-6E8A-4147-A177-3AD203B41FA5}">
                      <a16:colId xmlns:a16="http://schemas.microsoft.com/office/drawing/2014/main" val="518523327"/>
                    </a:ext>
                  </a:extLst>
                </a:gridCol>
                <a:gridCol w="1534443">
                  <a:extLst>
                    <a:ext uri="{9D8B030D-6E8A-4147-A177-3AD203B41FA5}">
                      <a16:colId xmlns:a16="http://schemas.microsoft.com/office/drawing/2014/main" val="2712887710"/>
                    </a:ext>
                  </a:extLst>
                </a:gridCol>
                <a:gridCol w="1534443">
                  <a:extLst>
                    <a:ext uri="{9D8B030D-6E8A-4147-A177-3AD203B41FA5}">
                      <a16:colId xmlns:a16="http://schemas.microsoft.com/office/drawing/2014/main" val="3623793213"/>
                    </a:ext>
                  </a:extLst>
                </a:gridCol>
                <a:gridCol w="1534443">
                  <a:extLst>
                    <a:ext uri="{9D8B030D-6E8A-4147-A177-3AD203B41FA5}">
                      <a16:colId xmlns:a16="http://schemas.microsoft.com/office/drawing/2014/main" val="2326964834"/>
                    </a:ext>
                  </a:extLst>
                </a:gridCol>
              </a:tblGrid>
              <a:tr h="725019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066729"/>
                  </a:ext>
                </a:extLst>
              </a:tr>
              <a:tr h="988212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h2</a:t>
                      </a:r>
                      <a:endParaRPr lang="he-IL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Image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Rating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difficulty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279063"/>
                  </a:ext>
                </a:extLst>
              </a:tr>
              <a:tr h="988212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>
                          <a:solidFill>
                            <a:schemeClr val="tx1"/>
                          </a:solidFill>
                        </a:rPr>
                        <a:t>Rating</a:t>
                      </a:r>
                      <a:endParaRPr lang="he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experience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3334044"/>
                  </a:ext>
                </a:extLst>
              </a:tr>
              <a:tr h="725019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049417"/>
                  </a:ext>
                </a:extLst>
              </a:tr>
            </a:tbl>
          </a:graphicData>
        </a:graphic>
      </p:graphicFrame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F058A3E-4522-CA83-6E6E-C47AD14796E1}"/>
              </a:ext>
            </a:extLst>
          </p:cNvPr>
          <p:cNvSpPr txBox="1"/>
          <p:nvPr/>
        </p:nvSpPr>
        <p:spPr>
          <a:xfrm>
            <a:off x="2886403" y="190500"/>
            <a:ext cx="6419194" cy="116955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7000" b="1" u="sng" dirty="0"/>
              <a:t>English Version</a:t>
            </a:r>
            <a:endParaRPr lang="he-IL" sz="7000" b="1" u="sng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21E41139-5CF4-101B-406A-7521B805C65E}"/>
              </a:ext>
            </a:extLst>
          </p:cNvPr>
          <p:cNvSpPr/>
          <p:nvPr/>
        </p:nvSpPr>
        <p:spPr>
          <a:xfrm>
            <a:off x="1107521" y="1605786"/>
            <a:ext cx="228600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8F36C2BA-6042-180E-0617-6C97E506E748}"/>
              </a:ext>
            </a:extLst>
          </p:cNvPr>
          <p:cNvSpPr/>
          <p:nvPr/>
        </p:nvSpPr>
        <p:spPr>
          <a:xfrm>
            <a:off x="2886403" y="1605786"/>
            <a:ext cx="228600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B4C73DCF-060E-4A24-E9D8-4C13FA64F742}"/>
              </a:ext>
            </a:extLst>
          </p:cNvPr>
          <p:cNvSpPr/>
          <p:nvPr/>
        </p:nvSpPr>
        <p:spPr>
          <a:xfrm>
            <a:off x="4396635" y="1605786"/>
            <a:ext cx="228600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8E30BBD8-6B99-35E1-43A8-78D618D4970B}"/>
              </a:ext>
            </a:extLst>
          </p:cNvPr>
          <p:cNvSpPr/>
          <p:nvPr/>
        </p:nvSpPr>
        <p:spPr>
          <a:xfrm>
            <a:off x="5981700" y="1605786"/>
            <a:ext cx="228600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4</a:t>
            </a:r>
            <a:endParaRPr lang="he-IL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9E7FF21B-ECD1-50AA-CAE8-F49376324F33}"/>
              </a:ext>
            </a:extLst>
          </p:cNvPr>
          <p:cNvSpPr/>
          <p:nvPr/>
        </p:nvSpPr>
        <p:spPr>
          <a:xfrm>
            <a:off x="7566765" y="1605786"/>
            <a:ext cx="228600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5</a:t>
            </a:r>
            <a:endParaRPr lang="he-IL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B81F2711-62B0-4B41-2C4A-438E8A739DF9}"/>
              </a:ext>
            </a:extLst>
          </p:cNvPr>
          <p:cNvSpPr/>
          <p:nvPr/>
        </p:nvSpPr>
        <p:spPr>
          <a:xfrm>
            <a:off x="9076997" y="1605786"/>
            <a:ext cx="228600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6</a:t>
            </a:r>
            <a:endParaRPr lang="he-IL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210E7862-50BF-F8DF-67A2-4D73DD544BC6}"/>
              </a:ext>
            </a:extLst>
          </p:cNvPr>
          <p:cNvSpPr/>
          <p:nvPr/>
        </p:nvSpPr>
        <p:spPr>
          <a:xfrm>
            <a:off x="10585029" y="1605786"/>
            <a:ext cx="228600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7</a:t>
            </a:r>
            <a:endParaRPr lang="he-IL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CEDCCA33-104E-FAF2-4577-E4330E9339B4}"/>
              </a:ext>
            </a:extLst>
          </p:cNvPr>
          <p:cNvSpPr/>
          <p:nvPr/>
        </p:nvSpPr>
        <p:spPr>
          <a:xfrm>
            <a:off x="1107521" y="2462274"/>
            <a:ext cx="228600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CDCE52AA-AFA8-C938-8979-5276E6D53041}"/>
              </a:ext>
            </a:extLst>
          </p:cNvPr>
          <p:cNvSpPr/>
          <p:nvPr/>
        </p:nvSpPr>
        <p:spPr>
          <a:xfrm>
            <a:off x="1107521" y="3503421"/>
            <a:ext cx="228600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he-IL" dirty="0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0847C22C-27AD-5DB9-B3A9-9442CBE38756}"/>
              </a:ext>
            </a:extLst>
          </p:cNvPr>
          <p:cNvSpPr/>
          <p:nvPr/>
        </p:nvSpPr>
        <p:spPr>
          <a:xfrm>
            <a:off x="1107521" y="4393692"/>
            <a:ext cx="228600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4</a:t>
            </a:r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DED303BF-4E3A-9CE4-A62A-092B204E9F15}"/>
              </a:ext>
            </a:extLst>
          </p:cNvPr>
          <p:cNvSpPr/>
          <p:nvPr/>
        </p:nvSpPr>
        <p:spPr>
          <a:xfrm>
            <a:off x="1107521" y="5216652"/>
            <a:ext cx="228600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5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7517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6CDA13DC-CA85-5D26-ECFE-D0C188570131}"/>
              </a:ext>
            </a:extLst>
          </p:cNvPr>
          <p:cNvSpPr txBox="1"/>
          <p:nvPr/>
        </p:nvSpPr>
        <p:spPr>
          <a:xfrm>
            <a:off x="391714" y="295275"/>
            <a:ext cx="11408572" cy="101566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6000" b="1" u="sng" dirty="0"/>
              <a:t>Hebrew Default Version - Mobile</a:t>
            </a:r>
            <a:endParaRPr lang="he-IL" sz="6000" b="1" u="sng" dirty="0"/>
          </a:p>
        </p:txBody>
      </p:sp>
      <p:graphicFrame>
        <p:nvGraphicFramePr>
          <p:cNvPr id="7" name="טבלה 6">
            <a:extLst>
              <a:ext uri="{FF2B5EF4-FFF2-40B4-BE49-F238E27FC236}">
                <a16:creationId xmlns:a16="http://schemas.microsoft.com/office/drawing/2014/main" id="{E2F292D6-BB2B-D2E5-27C5-6C3477AE3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201357"/>
              </p:ext>
            </p:extLst>
          </p:nvPr>
        </p:nvGraphicFramePr>
        <p:xfrm>
          <a:off x="1976120" y="2281428"/>
          <a:ext cx="7735824" cy="412852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1933956">
                  <a:extLst>
                    <a:ext uri="{9D8B030D-6E8A-4147-A177-3AD203B41FA5}">
                      <a16:colId xmlns:a16="http://schemas.microsoft.com/office/drawing/2014/main" val="3562599689"/>
                    </a:ext>
                  </a:extLst>
                </a:gridCol>
                <a:gridCol w="1933956">
                  <a:extLst>
                    <a:ext uri="{9D8B030D-6E8A-4147-A177-3AD203B41FA5}">
                      <a16:colId xmlns:a16="http://schemas.microsoft.com/office/drawing/2014/main" val="2390034552"/>
                    </a:ext>
                  </a:extLst>
                </a:gridCol>
                <a:gridCol w="1933956">
                  <a:extLst>
                    <a:ext uri="{9D8B030D-6E8A-4147-A177-3AD203B41FA5}">
                      <a16:colId xmlns:a16="http://schemas.microsoft.com/office/drawing/2014/main" val="2439500098"/>
                    </a:ext>
                  </a:extLst>
                </a:gridCol>
                <a:gridCol w="1933956">
                  <a:extLst>
                    <a:ext uri="{9D8B030D-6E8A-4147-A177-3AD203B41FA5}">
                      <a16:colId xmlns:a16="http://schemas.microsoft.com/office/drawing/2014/main" val="3855221628"/>
                    </a:ext>
                  </a:extLst>
                </a:gridCol>
              </a:tblGrid>
              <a:tr h="516065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492702"/>
                  </a:ext>
                </a:extLst>
              </a:tr>
              <a:tr h="516065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Difficulty</a:t>
                      </a:r>
                      <a:endParaRPr lang="he-IL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Image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479152"/>
                  </a:ext>
                </a:extLst>
              </a:tr>
              <a:tr h="516065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Rating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8662326"/>
                  </a:ext>
                </a:extLst>
              </a:tr>
              <a:tr h="516065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Experience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965667"/>
                  </a:ext>
                </a:extLst>
              </a:tr>
              <a:tr h="516065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Rating</a:t>
                      </a:r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5540517"/>
                  </a:ext>
                </a:extLst>
              </a:tr>
              <a:tr h="516065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h2</a:t>
                      </a:r>
                      <a:endParaRPr lang="he-I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441503"/>
                  </a:ext>
                </a:extLst>
              </a:tr>
              <a:tr h="516065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</a:t>
                      </a:r>
                      <a:endParaRPr lang="he-I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061682"/>
                  </a:ext>
                </a:extLst>
              </a:tr>
              <a:tr h="516065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6792012"/>
                  </a:ext>
                </a:extLst>
              </a:tr>
            </a:tbl>
          </a:graphicData>
        </a:graphic>
      </p:graphicFrame>
      <p:sp>
        <p:nvSpPr>
          <p:cNvPr id="3" name="מלבן 2">
            <a:extLst>
              <a:ext uri="{FF2B5EF4-FFF2-40B4-BE49-F238E27FC236}">
                <a16:creationId xmlns:a16="http://schemas.microsoft.com/office/drawing/2014/main" id="{A917A00A-7D6A-D83D-3F88-7E9027D12879}"/>
              </a:ext>
            </a:extLst>
          </p:cNvPr>
          <p:cNvSpPr/>
          <p:nvPr/>
        </p:nvSpPr>
        <p:spPr>
          <a:xfrm>
            <a:off x="1595882" y="1881303"/>
            <a:ext cx="228600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F3A7191B-1C58-11D9-9F12-AAEEF54B5191}"/>
              </a:ext>
            </a:extLst>
          </p:cNvPr>
          <p:cNvSpPr/>
          <p:nvPr/>
        </p:nvSpPr>
        <p:spPr>
          <a:xfrm>
            <a:off x="3759200" y="1881303"/>
            <a:ext cx="228600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61FB2FAE-5365-797F-EDAD-0602BC44906D}"/>
              </a:ext>
            </a:extLst>
          </p:cNvPr>
          <p:cNvSpPr/>
          <p:nvPr/>
        </p:nvSpPr>
        <p:spPr>
          <a:xfrm>
            <a:off x="5729732" y="1881303"/>
            <a:ext cx="228600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he-IL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7B8F7198-F0C9-3015-2208-046529BE7AA7}"/>
              </a:ext>
            </a:extLst>
          </p:cNvPr>
          <p:cNvSpPr/>
          <p:nvPr/>
        </p:nvSpPr>
        <p:spPr>
          <a:xfrm>
            <a:off x="7700264" y="1881303"/>
            <a:ext cx="228600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4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4EFC3811-94F6-F224-C4AC-1768FC9851CB}"/>
              </a:ext>
            </a:extLst>
          </p:cNvPr>
          <p:cNvSpPr/>
          <p:nvPr/>
        </p:nvSpPr>
        <p:spPr>
          <a:xfrm>
            <a:off x="9597644" y="1881303"/>
            <a:ext cx="228600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5</a:t>
            </a:r>
            <a:endParaRPr lang="he-IL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A8247168-2CAE-92ED-83B2-EA2D91A3DB4D}"/>
              </a:ext>
            </a:extLst>
          </p:cNvPr>
          <p:cNvSpPr/>
          <p:nvPr/>
        </p:nvSpPr>
        <p:spPr>
          <a:xfrm>
            <a:off x="1595882" y="2646890"/>
            <a:ext cx="228600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7D770029-2394-67A1-8175-64B7BFB6EA02}"/>
              </a:ext>
            </a:extLst>
          </p:cNvPr>
          <p:cNvSpPr/>
          <p:nvPr/>
        </p:nvSpPr>
        <p:spPr>
          <a:xfrm>
            <a:off x="1595882" y="3127248"/>
            <a:ext cx="228600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he-IL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7BE7B8C1-1950-1354-B8BE-274B5D002DFB}"/>
              </a:ext>
            </a:extLst>
          </p:cNvPr>
          <p:cNvSpPr/>
          <p:nvPr/>
        </p:nvSpPr>
        <p:spPr>
          <a:xfrm>
            <a:off x="1595882" y="3638418"/>
            <a:ext cx="228600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4</a:t>
            </a:r>
            <a:endParaRPr lang="he-IL" dirty="0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171D74F7-DAD5-26D5-2121-B74224BEB256}"/>
              </a:ext>
            </a:extLst>
          </p:cNvPr>
          <p:cNvSpPr/>
          <p:nvPr/>
        </p:nvSpPr>
        <p:spPr>
          <a:xfrm>
            <a:off x="1595882" y="4169847"/>
            <a:ext cx="228600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5</a:t>
            </a:r>
            <a:endParaRPr lang="he-IL" dirty="0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5431027D-454F-36D3-9DA4-98DBDF795690}"/>
              </a:ext>
            </a:extLst>
          </p:cNvPr>
          <p:cNvSpPr/>
          <p:nvPr/>
        </p:nvSpPr>
        <p:spPr>
          <a:xfrm>
            <a:off x="1595882" y="4709858"/>
            <a:ext cx="228600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6</a:t>
            </a:r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3CA67437-9A3C-EA80-DEA7-73666F8F7768}"/>
              </a:ext>
            </a:extLst>
          </p:cNvPr>
          <p:cNvSpPr/>
          <p:nvPr/>
        </p:nvSpPr>
        <p:spPr>
          <a:xfrm>
            <a:off x="1595882" y="5221028"/>
            <a:ext cx="228600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7</a:t>
            </a:r>
            <a:endParaRPr lang="he-IL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DC4DFE18-1624-F0A6-4C6B-8FD792FBDCEA}"/>
              </a:ext>
            </a:extLst>
          </p:cNvPr>
          <p:cNvSpPr/>
          <p:nvPr/>
        </p:nvSpPr>
        <p:spPr>
          <a:xfrm>
            <a:off x="1595882" y="5701386"/>
            <a:ext cx="228600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8</a:t>
            </a:r>
            <a:endParaRPr lang="he-IL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E4F56B53-8A95-E32D-0E69-250D5B6C8150}"/>
              </a:ext>
            </a:extLst>
          </p:cNvPr>
          <p:cNvSpPr/>
          <p:nvPr/>
        </p:nvSpPr>
        <p:spPr>
          <a:xfrm>
            <a:off x="1595882" y="6200534"/>
            <a:ext cx="228600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9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2883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6BE399B-E7C0-9EB3-4657-FF531C89E4E7}"/>
              </a:ext>
            </a:extLst>
          </p:cNvPr>
          <p:cNvSpPr txBox="1"/>
          <p:nvPr/>
        </p:nvSpPr>
        <p:spPr>
          <a:xfrm>
            <a:off x="1849645" y="333375"/>
            <a:ext cx="8492710" cy="101566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6000" b="1" u="sng" dirty="0"/>
              <a:t>English Version - Mobile</a:t>
            </a:r>
            <a:endParaRPr lang="he-IL" sz="6000" b="1" u="sng" dirty="0"/>
          </a:p>
        </p:txBody>
      </p:sp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9DB9974A-AEE4-184F-238B-B69454BAD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200604"/>
              </p:ext>
            </p:extLst>
          </p:nvPr>
        </p:nvGraphicFramePr>
        <p:xfrm>
          <a:off x="1545580" y="1842512"/>
          <a:ext cx="9624112" cy="4119368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2406028">
                  <a:extLst>
                    <a:ext uri="{9D8B030D-6E8A-4147-A177-3AD203B41FA5}">
                      <a16:colId xmlns:a16="http://schemas.microsoft.com/office/drawing/2014/main" val="3562599689"/>
                    </a:ext>
                  </a:extLst>
                </a:gridCol>
                <a:gridCol w="2406028">
                  <a:extLst>
                    <a:ext uri="{9D8B030D-6E8A-4147-A177-3AD203B41FA5}">
                      <a16:colId xmlns:a16="http://schemas.microsoft.com/office/drawing/2014/main" val="2390034552"/>
                    </a:ext>
                  </a:extLst>
                </a:gridCol>
                <a:gridCol w="2406028">
                  <a:extLst>
                    <a:ext uri="{9D8B030D-6E8A-4147-A177-3AD203B41FA5}">
                      <a16:colId xmlns:a16="http://schemas.microsoft.com/office/drawing/2014/main" val="2439500098"/>
                    </a:ext>
                  </a:extLst>
                </a:gridCol>
                <a:gridCol w="2406028">
                  <a:extLst>
                    <a:ext uri="{9D8B030D-6E8A-4147-A177-3AD203B41FA5}">
                      <a16:colId xmlns:a16="http://schemas.microsoft.com/office/drawing/2014/main" val="3855221628"/>
                    </a:ext>
                  </a:extLst>
                </a:gridCol>
              </a:tblGrid>
              <a:tr h="514921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492702"/>
                  </a:ext>
                </a:extLst>
              </a:tr>
              <a:tr h="514921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Difficulty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479152"/>
                  </a:ext>
                </a:extLst>
              </a:tr>
              <a:tr h="514921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Rating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8662326"/>
                  </a:ext>
                </a:extLst>
              </a:tr>
              <a:tr h="514921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Experience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965667"/>
                  </a:ext>
                </a:extLst>
              </a:tr>
              <a:tr h="514921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Rating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5540517"/>
                  </a:ext>
                </a:extLst>
              </a:tr>
              <a:tr h="514921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h2</a:t>
                      </a:r>
                      <a:endParaRPr lang="he-I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441503"/>
                  </a:ext>
                </a:extLst>
              </a:tr>
              <a:tr h="514921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</a:t>
                      </a:r>
                      <a:endParaRPr lang="he-I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061682"/>
                  </a:ext>
                </a:extLst>
              </a:tr>
              <a:tr h="514921"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6792012"/>
                  </a:ext>
                </a:extLst>
              </a:tr>
            </a:tbl>
          </a:graphicData>
        </a:graphic>
      </p:graphicFrame>
      <p:sp>
        <p:nvSpPr>
          <p:cNvPr id="3" name="מלבן 2">
            <a:extLst>
              <a:ext uri="{FF2B5EF4-FFF2-40B4-BE49-F238E27FC236}">
                <a16:creationId xmlns:a16="http://schemas.microsoft.com/office/drawing/2014/main" id="{A2B8FE6F-5C6D-E3A4-0D9B-2D29BF461D23}"/>
              </a:ext>
            </a:extLst>
          </p:cNvPr>
          <p:cNvSpPr/>
          <p:nvPr/>
        </p:nvSpPr>
        <p:spPr>
          <a:xfrm>
            <a:off x="1158240" y="1445050"/>
            <a:ext cx="228600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8A73F155-2372-E260-8F28-14BAD391E52F}"/>
              </a:ext>
            </a:extLst>
          </p:cNvPr>
          <p:cNvSpPr/>
          <p:nvPr/>
        </p:nvSpPr>
        <p:spPr>
          <a:xfrm>
            <a:off x="3772154" y="1444901"/>
            <a:ext cx="228600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002D821D-AE9F-BF4A-D82F-323B02118C53}"/>
              </a:ext>
            </a:extLst>
          </p:cNvPr>
          <p:cNvSpPr/>
          <p:nvPr/>
        </p:nvSpPr>
        <p:spPr>
          <a:xfrm>
            <a:off x="6129036" y="1444901"/>
            <a:ext cx="228600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F0ABFF77-13DA-F61E-0344-8DDBE08B2D71}"/>
              </a:ext>
            </a:extLst>
          </p:cNvPr>
          <p:cNvSpPr/>
          <p:nvPr/>
        </p:nvSpPr>
        <p:spPr>
          <a:xfrm>
            <a:off x="8485918" y="1444901"/>
            <a:ext cx="228600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4</a:t>
            </a:r>
            <a:endParaRPr lang="he-IL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6F6497CF-2735-FB15-A15C-A591C07D5251}"/>
              </a:ext>
            </a:extLst>
          </p:cNvPr>
          <p:cNvSpPr/>
          <p:nvPr/>
        </p:nvSpPr>
        <p:spPr>
          <a:xfrm>
            <a:off x="10847658" y="1444901"/>
            <a:ext cx="228600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5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8DA39E28-CE7D-F965-E357-6232F3183047}"/>
              </a:ext>
            </a:extLst>
          </p:cNvPr>
          <p:cNvSpPr/>
          <p:nvPr/>
        </p:nvSpPr>
        <p:spPr>
          <a:xfrm>
            <a:off x="1157478" y="2185565"/>
            <a:ext cx="228600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862DF2B1-72C9-E0C1-95AC-8996C24C8546}"/>
              </a:ext>
            </a:extLst>
          </p:cNvPr>
          <p:cNvSpPr/>
          <p:nvPr/>
        </p:nvSpPr>
        <p:spPr>
          <a:xfrm>
            <a:off x="1157478" y="2688485"/>
            <a:ext cx="228600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3</a:t>
            </a:r>
            <a:endParaRPr lang="he-IL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65EE8FA3-0F5D-3364-4AAD-C5E3BF9BC887}"/>
              </a:ext>
            </a:extLst>
          </p:cNvPr>
          <p:cNvSpPr/>
          <p:nvPr/>
        </p:nvSpPr>
        <p:spPr>
          <a:xfrm>
            <a:off x="1157478" y="3191405"/>
            <a:ext cx="228600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4</a:t>
            </a:r>
            <a:endParaRPr lang="he-IL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9D3E6649-802B-72C8-8BD6-00D79DBC058D}"/>
              </a:ext>
            </a:extLst>
          </p:cNvPr>
          <p:cNvSpPr/>
          <p:nvPr/>
        </p:nvSpPr>
        <p:spPr>
          <a:xfrm>
            <a:off x="1157478" y="3692037"/>
            <a:ext cx="228600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5</a:t>
            </a:r>
            <a:endParaRPr lang="he-IL" dirty="0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593DFC64-C03A-F0D1-ED15-72BC8C8CF57F}"/>
              </a:ext>
            </a:extLst>
          </p:cNvPr>
          <p:cNvSpPr/>
          <p:nvPr/>
        </p:nvSpPr>
        <p:spPr>
          <a:xfrm>
            <a:off x="1149096" y="4192669"/>
            <a:ext cx="228600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6</a:t>
            </a:r>
            <a:endParaRPr lang="he-IL" dirty="0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89EFD384-3FCA-6B9A-3BEE-F8D0BFA562CA}"/>
              </a:ext>
            </a:extLst>
          </p:cNvPr>
          <p:cNvSpPr/>
          <p:nvPr/>
        </p:nvSpPr>
        <p:spPr>
          <a:xfrm>
            <a:off x="1157478" y="4636298"/>
            <a:ext cx="228600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7</a:t>
            </a:r>
            <a:endParaRPr lang="he-IL" dirty="0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2E835EA0-1BEB-9FA8-65E1-FD919734A9C5}"/>
              </a:ext>
            </a:extLst>
          </p:cNvPr>
          <p:cNvSpPr/>
          <p:nvPr/>
        </p:nvSpPr>
        <p:spPr>
          <a:xfrm>
            <a:off x="1157478" y="5111347"/>
            <a:ext cx="228600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8</a:t>
            </a:r>
            <a:endParaRPr lang="he-IL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4EDF2436-34CA-17DF-2C27-002D1F4B9989}"/>
              </a:ext>
            </a:extLst>
          </p:cNvPr>
          <p:cNvSpPr/>
          <p:nvPr/>
        </p:nvSpPr>
        <p:spPr>
          <a:xfrm>
            <a:off x="1157478" y="5660128"/>
            <a:ext cx="228600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9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5192658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90</Words>
  <Application>Microsoft Office PowerPoint</Application>
  <PresentationFormat>מסך רחב</PresentationFormat>
  <Paragraphs>80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לאורה אלנה בן-אבו</dc:creator>
  <cp:lastModifiedBy>לאורה אלנה בן-אבו</cp:lastModifiedBy>
  <cp:revision>19</cp:revision>
  <dcterms:created xsi:type="dcterms:W3CDTF">2024-10-20T18:51:25Z</dcterms:created>
  <dcterms:modified xsi:type="dcterms:W3CDTF">2024-10-22T19:14:31Z</dcterms:modified>
</cp:coreProperties>
</file>