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0AD0C-77CD-1FEF-0364-07AA81BD3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4CAA6F-5B71-EE51-0FE5-C4AA2BDF4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12361-9B7C-952D-F41A-D1875B0A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01E55-969E-ECEF-B51A-48799A00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4C3BCB-E67C-F6A7-01F0-6D78A7A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27600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D6320-2C9C-1C3F-FC52-1D3543D4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80A288-37E7-19FD-1B0D-108BE7512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6CBF9D-2600-E38B-43C0-C5F82625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4220B-FC1B-D5F9-2BAC-92E9F1D0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60957B-DF0B-E97A-0503-0BA3829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72700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F6AC62-5913-1E5C-832F-468DB4AE4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EF5B4E-9E65-44D9-2A47-235C8659A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7BC23-30CA-A407-0AE6-A743DC27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E377B1-5FC7-8213-C621-81BA5FB4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22502-A7BF-D7C0-9E50-C590B5D9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69429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0A92E-1CAD-A301-77FC-D28ECE39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38403-F385-BB3F-60FB-0D3F6C8D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96BFB-4BD1-93E2-C0E6-B9B76315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86D45-45FE-1AD0-D3CC-59986CAB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78AEF-0BCC-8334-1ABA-1D37BD7D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75593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391BB-DBDB-06AC-090E-F2F59E02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A1D59-A04B-265A-C108-D931D5EE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C6883E-8B41-92C3-668E-FB01E3F4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56DF9-AFB2-5DC4-C78E-4D4B3A74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0489-0B46-8407-6823-272BAF7D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787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D35C9-A17B-8BCB-B044-19209CFD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5F01B-BBCA-A512-FEA0-F25AA62BA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E4BA72-B89D-D8B9-07D5-3939805A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8B4396-0CE6-0E9C-C796-A8927873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C1D084-E326-8E77-56FF-C9A7F966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72F635-1703-0A95-3D70-95B58A9E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9127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696C0-293B-C9C2-68EB-3CC2C5A2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234EA-8EE9-59E6-A970-BDE4AEF2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D2236C-6D2E-44B7-433C-2C60D7C24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E3EB5-F846-B607-FB5F-60F75B8F3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15ACCB-38E0-551F-0FFA-A2E9EEC2E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585F0D-E79F-656B-E40B-666A87C3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366A35-3728-CB13-0AD6-58F81EC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DFECA6-7FFF-F5A9-F26F-00E48551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0216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D2346-3F73-7159-C17A-AE41CC7F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756D08-FA09-8685-CD47-3297BA73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E298E6-44EE-9B63-BCF4-CAA94CCF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7A045E-0478-7659-AA36-9AEC1B12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86454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C1D6BE-07F8-8C17-C299-84323435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4271F0-D7F4-99CA-ABF3-3E75AFB2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7966A3-3D04-DFCC-8189-39DB50BC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1793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1B4B9-8CEB-6410-9C94-5677F7DD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D09A2-C652-9677-CC32-69BF595BA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E08115-B4B1-CFD5-294E-A6076C97B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FF8384-459F-BA01-A580-8EB5FC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200C57-F0E0-CA11-8A07-1826A628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14A977-B9D2-DAE5-55E4-E0536225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144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3A272-C781-8DC9-18A8-CD6C08E8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CD0B6C-F93E-314A-A892-10B9AA621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84C2F8-EC4F-D966-E7A7-BCADFFDB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38C23C-339B-CC0C-1687-E3F39E05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B861CA-D161-0F9E-B4FC-EE45893F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E1C4D1-7742-2964-1039-DE67DAF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0897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E9BC7B-5F20-991B-C656-19E61EA1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2124C7-631C-F518-6316-C9C0253A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E8F22-B508-AA19-F316-B20011B77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1177-A2D7-4D97-8B37-8FA663DDE6A9}" type="datetimeFigureOut">
              <a:rPr lang="fr-CM" smtClean="0"/>
              <a:t>24/10/2023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F0888-6E6D-69A2-09D2-D0127EFE8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BF68D-EA81-0E08-7AE4-6481DF025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D5C6-349B-405B-B743-3674EABCB63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5587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F3F4C02-AB1B-48CF-2B0A-1C972E0491B2}"/>
              </a:ext>
            </a:extLst>
          </p:cNvPr>
          <p:cNvSpPr/>
          <p:nvPr/>
        </p:nvSpPr>
        <p:spPr>
          <a:xfrm>
            <a:off x="603504" y="1463040"/>
            <a:ext cx="2368296" cy="5669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sz="1200" b="1" i="0" dirty="0">
                <a:solidFill>
                  <a:srgbClr val="172B4D"/>
                </a:solidFill>
                <a:effectLst/>
                <a:latin typeface="-apple-system"/>
              </a:rPr>
              <a:t>professionnel du </a:t>
            </a:r>
            <a:r>
              <a:rPr lang="fr-CM" sz="1200" b="1" i="0" dirty="0" err="1">
                <a:solidFill>
                  <a:srgbClr val="172B4D"/>
                </a:solidFill>
                <a:effectLst/>
                <a:latin typeface="-apple-system"/>
              </a:rPr>
              <a:t>batiment</a:t>
            </a:r>
            <a:r>
              <a:rPr lang="fr-CM" sz="1200" b="1" i="0" dirty="0">
                <a:solidFill>
                  <a:srgbClr val="172B4D"/>
                </a:solidFill>
                <a:effectLst/>
                <a:latin typeface="-apple-system"/>
              </a:rPr>
              <a:t>/Client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1E34728-1A4D-C26D-4ED6-C9FAAA5CE71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971800" y="393192"/>
            <a:ext cx="1874520" cy="1353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D266B31-402D-4565-462D-BDAEB0E7E60A}"/>
              </a:ext>
            </a:extLst>
          </p:cNvPr>
          <p:cNvSpPr txBox="1"/>
          <p:nvPr/>
        </p:nvSpPr>
        <p:spPr>
          <a:xfrm rot="19416193">
            <a:off x="3055913" y="920701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S’inscrit</a:t>
            </a:r>
            <a:r>
              <a:rPr lang="en-CA" dirty="0"/>
              <a:t> </a:t>
            </a:r>
            <a:r>
              <a:rPr lang="fr-FR" dirty="0"/>
              <a:t>à</a:t>
            </a:r>
            <a:endParaRPr lang="fr-CM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6754376-D15F-E832-2421-96CE4E97E5F0}"/>
              </a:ext>
            </a:extLst>
          </p:cNvPr>
          <p:cNvSpPr/>
          <p:nvPr/>
        </p:nvSpPr>
        <p:spPr>
          <a:xfrm>
            <a:off x="603504" y="2359152"/>
            <a:ext cx="2368296" cy="5669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sz="1200" b="1" i="0" dirty="0">
                <a:solidFill>
                  <a:srgbClr val="172B4D"/>
                </a:solidFill>
                <a:effectLst/>
                <a:latin typeface="-apple-system"/>
              </a:rPr>
              <a:t>professionnel du </a:t>
            </a:r>
            <a:r>
              <a:rPr lang="fr-CM" sz="1200" b="1" i="0" dirty="0" err="1">
                <a:solidFill>
                  <a:srgbClr val="172B4D"/>
                </a:solidFill>
                <a:effectLst/>
                <a:latin typeface="-apple-system"/>
              </a:rPr>
              <a:t>batiment</a:t>
            </a:r>
            <a:endParaRPr lang="fr-CM" sz="1200" b="1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6CCAB84-0EAE-E8B1-37C2-B69CA49DB0A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2971800" y="1381535"/>
            <a:ext cx="2077213" cy="1261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18A1EE8-E4DC-2DF7-56BF-18A65F7A2F2C}"/>
              </a:ext>
            </a:extLst>
          </p:cNvPr>
          <p:cNvSpPr/>
          <p:nvPr/>
        </p:nvSpPr>
        <p:spPr>
          <a:xfrm>
            <a:off x="5049013" y="1098071"/>
            <a:ext cx="2368296" cy="5669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sz="1200" b="1" i="0" dirty="0">
                <a:solidFill>
                  <a:srgbClr val="172B4D"/>
                </a:solidFill>
                <a:effectLst/>
                <a:latin typeface="-apple-system"/>
              </a:rPr>
              <a:t>Région ou localisation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D2DA38-201C-EF41-A581-83733F5F4EE2}"/>
              </a:ext>
            </a:extLst>
          </p:cNvPr>
          <p:cNvSpPr txBox="1"/>
          <p:nvPr/>
        </p:nvSpPr>
        <p:spPr>
          <a:xfrm rot="19768132">
            <a:off x="3374635" y="154355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Regroup</a:t>
            </a:r>
            <a:r>
              <a:rPr lang="fr-CM" dirty="0"/>
              <a:t>é par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0ED2963-1B97-4E8B-412A-CD81DD6E068C}"/>
              </a:ext>
            </a:extLst>
          </p:cNvPr>
          <p:cNvSpPr/>
          <p:nvPr/>
        </p:nvSpPr>
        <p:spPr>
          <a:xfrm>
            <a:off x="5095034" y="3918466"/>
            <a:ext cx="2368296" cy="5669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sz="1200" b="1" i="0" dirty="0">
                <a:solidFill>
                  <a:srgbClr val="172B4D"/>
                </a:solidFill>
                <a:effectLst/>
                <a:latin typeface="-apple-system"/>
              </a:rPr>
              <a:t>clients/utilisateurs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DCB030B-0BB7-5E8A-7BD2-D2B80D11B7B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 flipV="1">
            <a:off x="2971800" y="2642616"/>
            <a:ext cx="2123234" cy="1559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58A24-016F-A923-E1F5-CB74953A711C}"/>
              </a:ext>
            </a:extLst>
          </p:cNvPr>
          <p:cNvSpPr txBox="1"/>
          <p:nvPr/>
        </p:nvSpPr>
        <p:spPr>
          <a:xfrm rot="2209811">
            <a:off x="2821232" y="3426005"/>
            <a:ext cx="21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Evalu</a:t>
            </a:r>
            <a:r>
              <a:rPr lang="fr-CM" dirty="0"/>
              <a:t>é/référencé par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D6F0D0A-A66D-B387-FF9A-3D2C30F6EABB}"/>
              </a:ext>
            </a:extLst>
          </p:cNvPr>
          <p:cNvSpPr/>
          <p:nvPr/>
        </p:nvSpPr>
        <p:spPr>
          <a:xfrm>
            <a:off x="556447" y="5544805"/>
            <a:ext cx="2368296" cy="5669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sz="1200" b="1" i="0" dirty="0">
                <a:solidFill>
                  <a:srgbClr val="172B4D"/>
                </a:solidFill>
                <a:effectLst/>
                <a:latin typeface="-apple-system"/>
              </a:rPr>
              <a:t>professionnel du </a:t>
            </a:r>
            <a:r>
              <a:rPr lang="fr-CM" sz="1200" b="1" i="0" dirty="0" err="1">
                <a:solidFill>
                  <a:srgbClr val="172B4D"/>
                </a:solidFill>
                <a:effectLst/>
                <a:latin typeface="-apple-system"/>
              </a:rPr>
              <a:t>batiment</a:t>
            </a:r>
            <a:endParaRPr lang="fr-CM" sz="1200" b="1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ctr"/>
            <a:r>
              <a:rPr lang="fr-CM" sz="1200" b="1" i="0" dirty="0">
                <a:solidFill>
                  <a:srgbClr val="172B4D"/>
                </a:solidFill>
                <a:effectLst/>
                <a:latin typeface="-apple-system"/>
              </a:rPr>
              <a:t>/une catégorie de service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454C2FA-96F5-E618-E993-67E6051366EC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924743" y="5828269"/>
            <a:ext cx="2135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08B157DA-9FAF-6CD5-8C17-531C9DAA0E90}"/>
              </a:ext>
            </a:extLst>
          </p:cNvPr>
          <p:cNvSpPr txBox="1"/>
          <p:nvPr/>
        </p:nvSpPr>
        <p:spPr>
          <a:xfrm>
            <a:off x="3527181" y="5437001"/>
            <a:ext cx="18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Recommand</a:t>
            </a:r>
            <a:r>
              <a:rPr lang="fr-CM" dirty="0"/>
              <a:t>é par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B39A5F2-DC65-C9ED-B504-780C6D140113}"/>
              </a:ext>
            </a:extLst>
          </p:cNvPr>
          <p:cNvSpPr/>
          <p:nvPr/>
        </p:nvSpPr>
        <p:spPr>
          <a:xfrm>
            <a:off x="6621085" y="2333142"/>
            <a:ext cx="2368296" cy="5669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sz="1200" b="1" i="0" dirty="0">
                <a:solidFill>
                  <a:srgbClr val="172B4D"/>
                </a:solidFill>
                <a:effectLst/>
                <a:latin typeface="-apple-system"/>
              </a:rPr>
              <a:t>fichiers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24504B0-D7CE-29A9-CEEF-6C78E16A495A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2971800" y="2616606"/>
            <a:ext cx="3649285" cy="26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CE92CAA2-E01C-6175-0DD5-6E8CCB7D86C1}"/>
              </a:ext>
            </a:extLst>
          </p:cNvPr>
          <p:cNvSpPr txBox="1"/>
          <p:nvPr/>
        </p:nvSpPr>
        <p:spPr>
          <a:xfrm>
            <a:off x="4256467" y="2314063"/>
            <a:ext cx="131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Partag</a:t>
            </a:r>
            <a:r>
              <a:rPr lang="fr-CM" dirty="0"/>
              <a:t>é 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52C1281-F773-790D-6CC2-1D5FAD07C4AA}"/>
              </a:ext>
            </a:extLst>
          </p:cNvPr>
          <p:cNvCxnSpPr>
            <a:cxnSpLocks/>
            <a:stCxn id="16" idx="0"/>
            <a:endCxn id="33" idx="2"/>
          </p:cNvCxnSpPr>
          <p:nvPr/>
        </p:nvCxnSpPr>
        <p:spPr>
          <a:xfrm flipV="1">
            <a:off x="6279182" y="2900070"/>
            <a:ext cx="1526051" cy="1018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968EB07D-B84B-4EA0-3C25-2B03DADE9C2B}"/>
              </a:ext>
            </a:extLst>
          </p:cNvPr>
          <p:cNvSpPr txBox="1"/>
          <p:nvPr/>
        </p:nvSpPr>
        <p:spPr>
          <a:xfrm rot="19754398">
            <a:off x="6207204" y="3098127"/>
            <a:ext cx="131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Consult</a:t>
            </a:r>
            <a:r>
              <a:rPr lang="fr-CM" dirty="0"/>
              <a:t>é 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E26C49F-E75A-14F8-23CA-BF50866D459F}"/>
              </a:ext>
            </a:extLst>
          </p:cNvPr>
          <p:cNvSpPr/>
          <p:nvPr/>
        </p:nvSpPr>
        <p:spPr>
          <a:xfrm>
            <a:off x="603504" y="4352498"/>
            <a:ext cx="2368296" cy="5669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sz="1200" b="1" i="0" dirty="0">
                <a:solidFill>
                  <a:srgbClr val="172B4D"/>
                </a:solidFill>
                <a:effectLst/>
                <a:latin typeface="-apple-system"/>
              </a:rPr>
              <a:t>Commentaires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8E127B3-23DB-E80F-27D3-84EDA4CF4BF8}"/>
              </a:ext>
            </a:extLst>
          </p:cNvPr>
          <p:cNvCxnSpPr>
            <a:cxnSpLocks/>
            <a:stCxn id="16" idx="1"/>
            <a:endCxn id="49" idx="3"/>
          </p:cNvCxnSpPr>
          <p:nvPr/>
        </p:nvCxnSpPr>
        <p:spPr>
          <a:xfrm flipH="1">
            <a:off x="2971800" y="4201930"/>
            <a:ext cx="2123234" cy="434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67692229-179E-E35D-8F7C-385453D9FB86}"/>
              </a:ext>
            </a:extLst>
          </p:cNvPr>
          <p:cNvSpPr txBox="1"/>
          <p:nvPr/>
        </p:nvSpPr>
        <p:spPr>
          <a:xfrm rot="20859422">
            <a:off x="3506175" y="4433008"/>
            <a:ext cx="131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/>
              <a:t>Emis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3276203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GALLUS NOAH</dc:creator>
  <cp:lastModifiedBy>GALLUS NOAH</cp:lastModifiedBy>
  <cp:revision>9</cp:revision>
  <dcterms:created xsi:type="dcterms:W3CDTF">2023-10-24T17:09:34Z</dcterms:created>
  <dcterms:modified xsi:type="dcterms:W3CDTF">2023-10-24T17:24:21Z</dcterms:modified>
</cp:coreProperties>
</file>