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51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8">
          <p15:clr>
            <a:srgbClr val="A4A3A4"/>
          </p15:clr>
        </p15:guide>
        <p15:guide id="2" pos="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C"/>
    <a:srgbClr val="FFC32E"/>
    <a:srgbClr val="B0D4FF"/>
    <a:srgbClr val="C7DC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00" autoAdjust="0"/>
    <p:restoredTop sz="93132" autoAdjust="0"/>
  </p:normalViewPr>
  <p:slideViewPr>
    <p:cSldViewPr snapToGrid="0" snapToObjects="1">
      <p:cViewPr varScale="1">
        <p:scale>
          <a:sx n="106" d="100"/>
          <a:sy n="106" d="100"/>
        </p:scale>
        <p:origin x="432" y="176"/>
      </p:cViewPr>
      <p:guideLst>
        <p:guide orient="horz" pos="2518"/>
        <p:guide pos="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F809-B08F-3445-B93F-E38BFAD4917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4682-B8B7-AF4E-8006-BF31451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113E-F5D5-E749-B6AB-8076BAB8923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09BD-E89E-3143-8153-EF392C4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 in high assurance research and development</a:t>
            </a:r>
          </a:p>
          <a:p>
            <a:r>
              <a:rPr lang="en-US" dirty="0"/>
              <a:t>Creating trustworthiness in critical systems</a:t>
            </a:r>
          </a:p>
          <a:p>
            <a:r>
              <a:rPr lang="en-US" dirty="0"/>
              <a:t>Solving your hardest computer science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209BD-E89E-3143-8153-EF392C4217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me.jpg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4" y="3070958"/>
            <a:ext cx="2734292" cy="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List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8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 Numbering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/>
          <a:lstStyle>
            <a:lvl1pPr marL="400050" indent="-400050">
              <a:buFont typeface="+mj-lt"/>
              <a:buAutoNum type="romanUcPeriod"/>
              <a:defRPr sz="2000"/>
            </a:lvl1pPr>
            <a:lvl2pPr marL="800100" indent="-342900">
              <a:buFont typeface="+mj-lt"/>
              <a:buAutoNum type="alphaU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652587" indent="-342900">
              <a:buFont typeface="+mj-lt"/>
              <a:buAutoNum type="alphaLcPeriod"/>
              <a:defRPr sz="1600"/>
            </a:lvl4pPr>
            <a:lvl5pPr marL="2114550" indent="-400050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5pPr>
            <a:lvl6pPr>
              <a:defRPr sz="1600" baseline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575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chapter title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6336" y="4010000"/>
            <a:ext cx="5756664" cy="172402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an intro for a chapter section. This can be a brief excerpt. 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6337" y="466279"/>
            <a:ext cx="4284979" cy="268346"/>
          </a:xfrm>
        </p:spPr>
        <p:txBody>
          <a:bodyPr>
            <a:normAutofit/>
          </a:bodyPr>
          <a:lstStyle>
            <a:lvl1pPr algn="l">
              <a:defRPr sz="1000" b="1" i="0" baseline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5925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chapter title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6336" y="4010000"/>
            <a:ext cx="5756664" cy="172402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an intro for a chapter section. This can be a brief excerpt. </a:t>
            </a:r>
          </a:p>
        </p:txBody>
      </p:sp>
    </p:spTree>
    <p:extLst>
      <p:ext uri="{BB962C8B-B14F-4D97-AF65-F5344CB8AC3E}">
        <p14:creationId xmlns:p14="http://schemas.microsoft.com/office/powerpoint/2010/main" val="26929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377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4010000"/>
            <a:ext cx="8229052" cy="90772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400" b="1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presentation title page</a:t>
            </a:r>
          </a:p>
        </p:txBody>
      </p:sp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0" y="552294"/>
            <a:ext cx="2032696" cy="5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16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6337" y="3437583"/>
            <a:ext cx="8223090" cy="1206556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This is an area for a short quote or sentence.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26678"/>
            <a:ext cx="8232227" cy="403225"/>
          </a:xfrm>
        </p:spPr>
        <p:txBody>
          <a:bodyPr>
            <a:normAutofit/>
          </a:bodyPr>
          <a:lstStyle>
            <a:lvl1pPr>
              <a:defRPr sz="13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- </a:t>
            </a:r>
            <a:r>
              <a:rPr lang="en-US" dirty="0" err="1"/>
              <a:t>Evariste</a:t>
            </a:r>
            <a:r>
              <a:rPr lang="en-US" dirty="0"/>
              <a:t> Galois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57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3638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2"/>
            <a:ext cx="8223638" cy="44291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802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0141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1693862"/>
            <a:ext cx="3879885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1693862"/>
            <a:ext cx="3878086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53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37" y="1698750"/>
            <a:ext cx="3879885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2066187"/>
            <a:ext cx="3879885" cy="41354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2364" y="1698750"/>
            <a:ext cx="3878086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2066187"/>
            <a:ext cx="3878086" cy="41537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0464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9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2046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Title to Image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4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71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61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This is a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822610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alois-ico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2020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38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49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63" r:id="rId10"/>
    <p:sldLayoutId id="2147483664" r:id="rId11"/>
    <p:sldLayoutId id="214748366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 cap="none" baseline="0">
          <a:solidFill>
            <a:schemeClr val="tx1">
              <a:lumMod val="75000"/>
              <a:lumOff val="25000"/>
            </a:schemeClr>
          </a:solidFill>
          <a:latin typeface="Helvetica"/>
          <a:ea typeface="+mj-ea"/>
          <a:cs typeface="Helvetica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0"/>
        </a:spcAft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30238" indent="-173038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084263" indent="-169863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489075" indent="-179388" algn="l" defTabSz="457200" rtl="0" eaLnBrk="1" latinLnBrk="0" hangingPunct="1">
        <a:spcBef>
          <a:spcPct val="20000"/>
        </a:spcBef>
        <a:buFontTx/>
        <a:buChar char="-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1884363" indent="-169863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455" y="4371707"/>
            <a:ext cx="8229052" cy="84042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Eric Davis, Alec Theriault, Ryan Wright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417" y="1562316"/>
            <a:ext cx="8223090" cy="2691595"/>
          </a:xfrm>
        </p:spPr>
        <p:txBody>
          <a:bodyPr anchor="ctr" anchorCtr="0"/>
          <a:lstStyle/>
          <a:p>
            <a:r>
              <a:rPr lang="en-US" sz="2800" dirty="0"/>
              <a:t>Automated Scientific Knowledge Extraction</a:t>
            </a:r>
            <a:br>
              <a:rPr lang="en-US" sz="2800" dirty="0"/>
            </a:br>
            <a:r>
              <a:rPr lang="en-US" sz="2800" dirty="0"/>
              <a:t>March 31st, 2020 PI Meeting</a:t>
            </a:r>
            <a:br>
              <a:rPr lang="en-US" sz="2800" dirty="0"/>
            </a:br>
            <a:br>
              <a:rPr lang="en-US" sz="2800" dirty="0"/>
            </a:br>
            <a:r>
              <a:rPr lang="en-US" sz="2400" i="1" dirty="0"/>
              <a:t>AMIDOL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D115C0B-F45B-6F4B-96F6-13C5D89DF605}"/>
              </a:ext>
            </a:extLst>
          </p:cNvPr>
          <p:cNvSpPr txBox="1">
            <a:spLocks/>
          </p:cNvSpPr>
          <p:nvPr/>
        </p:nvSpPr>
        <p:spPr>
          <a:xfrm>
            <a:off x="460455" y="6170346"/>
            <a:ext cx="8229052" cy="609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1400" b="1" i="0" kern="1200" cap="none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This research was supported by the ASKE program under </a:t>
            </a:r>
          </a:p>
          <a:p>
            <a:pPr algn="ctr"/>
            <a:r>
              <a:rPr lang="en-US" dirty="0"/>
              <a:t>DARPA-PA-18-02-AIE-FP-039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FCB5F02-69C0-7C42-BCD3-89C370F6DEA1}"/>
              </a:ext>
            </a:extLst>
          </p:cNvPr>
          <p:cNvSpPr txBox="1">
            <a:spLocks/>
          </p:cNvSpPr>
          <p:nvPr/>
        </p:nvSpPr>
        <p:spPr>
          <a:xfrm>
            <a:off x="460455" y="5541961"/>
            <a:ext cx="8229052" cy="497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1400" b="1" i="0" kern="1200" cap="none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GaloisInc</a:t>
            </a:r>
            <a:r>
              <a:rPr lang="en-US" sz="2000" dirty="0"/>
              <a:t>/AMIDOL/</a:t>
            </a:r>
          </a:p>
        </p:txBody>
      </p:sp>
    </p:spTree>
    <p:extLst>
      <p:ext uri="{BB962C8B-B14F-4D97-AF65-F5344CB8AC3E}">
        <p14:creationId xmlns:p14="http://schemas.microsoft.com/office/powerpoint/2010/main" val="29550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576" y="3937922"/>
            <a:ext cx="4998848" cy="388713"/>
          </a:xfrm>
        </p:spPr>
        <p:txBody>
          <a:bodyPr/>
          <a:lstStyle/>
          <a:p>
            <a:pPr algn="ctr"/>
            <a:r>
              <a:rPr lang="en-US" sz="2000" dirty="0"/>
              <a:t>Thank you!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Questions?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http://</a:t>
            </a:r>
            <a:r>
              <a:rPr lang="en-US" sz="2000" dirty="0" err="1"/>
              <a:t>amidol.galois.com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GaloisInc</a:t>
            </a:r>
            <a:r>
              <a:rPr lang="en-US" sz="2000" dirty="0"/>
              <a:t>/AMIDOL/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ewdavis@galois.com</a:t>
            </a:r>
            <a:endParaRPr lang="en-US" sz="2000" dirty="0"/>
          </a:p>
        </p:txBody>
      </p:sp>
      <p:pic>
        <p:nvPicPr>
          <p:cNvPr id="9" name="Picture 8" descr="galois-p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4" y="1381379"/>
            <a:ext cx="2734292" cy="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8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27496</TotalTime>
  <Words>96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Helvetica</vt:lpstr>
      <vt:lpstr>Helvetica Light</vt:lpstr>
      <vt:lpstr>Wingdings</vt:lpstr>
      <vt:lpstr>Office Theme</vt:lpstr>
      <vt:lpstr>Automated Scientific Knowledge Extraction March 31st, 2020 PI Meeting  AMIDOL</vt:lpstr>
      <vt:lpstr>Thank you!  Questions?  http://amidol.galois.com  https://github.com/GaloisInc/AMIDOL/  ewdavis@galois.com</vt:lpstr>
    </vt:vector>
  </TitlesOfParts>
  <Company>Jessica Tate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Tate</dc:creator>
  <cp:lastModifiedBy>Eric Davis</cp:lastModifiedBy>
  <cp:revision>210</cp:revision>
  <dcterms:created xsi:type="dcterms:W3CDTF">2014-09-29T19:50:07Z</dcterms:created>
  <dcterms:modified xsi:type="dcterms:W3CDTF">2020-05-26T19:00:27Z</dcterms:modified>
</cp:coreProperties>
</file>