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22860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nr0tgYATAihCOE268sFz9Hbs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1741875" y="1200150"/>
            <a:ext cx="107988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/>
          <p:nvPr>
            <p:ph idx="2" type="sldImg"/>
          </p:nvPr>
        </p:nvSpPr>
        <p:spPr>
          <a:xfrm>
            <a:off x="-1741862" y="1200150"/>
            <a:ext cx="107988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b0f7406fe_0_0:notes"/>
          <p:cNvSpPr txBox="1"/>
          <p:nvPr>
            <p:ph idx="12" type="sldNum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f7406fe_0_121:notes"/>
          <p:cNvSpPr/>
          <p:nvPr>
            <p:ph idx="2" type="sldImg"/>
          </p:nvPr>
        </p:nvSpPr>
        <p:spPr>
          <a:xfrm>
            <a:off x="-1741862" y="1200150"/>
            <a:ext cx="107988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f7406fe_0_12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b0f7406fe_0_121:notes"/>
          <p:cNvSpPr txBox="1"/>
          <p:nvPr>
            <p:ph idx="12" type="sldNum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9166950" y="-6423749"/>
            <a:ext cx="4526100" cy="20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16219500" y="628639"/>
            <a:ext cx="5851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742000" y="-4324361"/>
            <a:ext cx="5851500" cy="15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1714500" y="2130426"/>
            <a:ext cx="19431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3429000" y="3886200"/>
            <a:ext cx="1600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43000" y="423672"/>
            <a:ext cx="20574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143000" y="1255776"/>
            <a:ext cx="205740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805782" y="4406901"/>
            <a:ext cx="194310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805782" y="2906713"/>
            <a:ext cx="194310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143000" y="1600201"/>
            <a:ext cx="10096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11620500" y="1600201"/>
            <a:ext cx="10096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143000" y="1535113"/>
            <a:ext cx="10100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1143000" y="2174875"/>
            <a:ext cx="101007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11612565" y="1535113"/>
            <a:ext cx="10104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11612565" y="2174875"/>
            <a:ext cx="101043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143002" y="273050"/>
            <a:ext cx="75207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8937624" y="273051"/>
            <a:ext cx="127794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1143002" y="1435101"/>
            <a:ext cx="75207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4480719" y="4800600"/>
            <a:ext cx="13716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4480719" y="612775"/>
            <a:ext cx="1371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480719" y="5367338"/>
            <a:ext cx="13716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143000" y="1600201"/>
            <a:ext cx="2057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114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7810500" y="6356351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6383000" y="63563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/>
          <p:nvPr>
            <p:ph idx="12" type="sldNum"/>
          </p:nvPr>
        </p:nvSpPr>
        <p:spPr>
          <a:xfrm>
            <a:off x="16383000" y="6661151"/>
            <a:ext cx="5334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g5b0f7406fe_0_0"/>
          <p:cNvGrpSpPr/>
          <p:nvPr/>
        </p:nvGrpSpPr>
        <p:grpSpPr>
          <a:xfrm>
            <a:off x="1167895" y="219401"/>
            <a:ext cx="11062526" cy="6017684"/>
            <a:chOff x="622863" y="467984"/>
            <a:chExt cx="10070574" cy="5923500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1024137" y="467984"/>
              <a:ext cx="9669300" cy="5923500"/>
            </a:xfrm>
            <a:prstGeom prst="roundRect">
              <a:avLst>
                <a:gd fmla="val 3008" name="adj"/>
              </a:avLst>
            </a:prstGeom>
            <a:solidFill>
              <a:srgbClr val="D8D8D8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2420987" y="606802"/>
              <a:ext cx="6840600" cy="5587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9455192" y="817305"/>
              <a:ext cx="914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4 GB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DRAM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USB/UART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5588825" y="1528975"/>
              <a:ext cx="1280100" cy="44481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fabric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DDR4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P1</a:t>
              </a:r>
              <a:r>
                <a:rPr lang="en-US">
                  <a:solidFill>
                    <a:srgbClr val="222222"/>
                  </a:solidFill>
                </a:rPr>
                <a:t>/</a:t>
              </a: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P2/</a:t>
              </a:r>
              <a:r>
                <a:rPr lang="en-US">
                  <a:solidFill>
                    <a:srgbClr val="222222"/>
                  </a:solidFill>
                </a:rPr>
                <a:t>P3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processor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rot="10800000">
              <a:off x="2085933" y="2985530"/>
              <a:ext cx="14991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5b0f7406fe_0_0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g5b0f7406fe_0_0"/>
            <p:cNvCxnSpPr>
              <a:stCxn id="116" idx="3"/>
            </p:cNvCxnSpPr>
            <p:nvPr/>
          </p:nvCxnSpPr>
          <p:spPr>
            <a:xfrm>
              <a:off x="2085903" y="1555057"/>
              <a:ext cx="334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flipH="1" rot="10800000">
              <a:off x="2085903" y="1939370"/>
              <a:ext cx="3513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7776812" y="796462"/>
              <a:ext cx="1280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g5b0f7406fe_0_0"/>
            <p:cNvCxnSpPr>
              <a:stCxn id="121" idx="1"/>
              <a:endCxn id="97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BootROM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Ethernet</a:t>
              </a:r>
              <a:endParaRPr b="0" i="0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DMA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6" name="Google Shape;146;g5b0f7406fe_0_0"/>
              <p:cNvCxnSpPr>
                <a:stCxn id="145" idx="1"/>
                <a:endCxn id="144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7" name="Google Shape;147;g5b0f7406fe_0_0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5b0f7406fe_0_0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10/100/1000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g5b0f7406fe_0_0"/>
            <p:cNvCxnSpPr>
              <a:stCxn id="136" idx="1"/>
              <a:endCxn id="148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g5b0f7406fe_0_0"/>
            <p:cNvCxnSpPr>
              <a:stCxn id="136" idx="2"/>
              <a:endCxn id="142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128 MB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g5b0f7406fe_0_0"/>
            <p:cNvCxnSpPr>
              <a:stCxn id="151" idx="3"/>
              <a:endCxn id="157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g5b0f7406fe_0_0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Soft Reset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(AXI GPIO0)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" name="Google Shape;160;g5b0f7406fe_0_0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61" name="Google Shape;16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" name="Google Shape;163;g5b0f7406fe_0_0"/>
              <p:cNvCxnSpPr>
                <a:stCxn id="162" idx="1"/>
                <a:endCxn id="16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4" name="Google Shape;164;g5b0f7406fe_0_0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5b0f7406fe_0_0"/>
          <p:cNvSpPr txBox="1"/>
          <p:nvPr/>
        </p:nvSpPr>
        <p:spPr>
          <a:xfrm>
            <a:off x="16383000" y="6661151"/>
            <a:ext cx="533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5b0f7406fe_0_0"/>
          <p:cNvGrpSpPr/>
          <p:nvPr/>
        </p:nvGrpSpPr>
        <p:grpSpPr>
          <a:xfrm>
            <a:off x="8854314" y="4386100"/>
            <a:ext cx="1406190" cy="457200"/>
            <a:chOff x="3585033" y="3673430"/>
            <a:chExt cx="1280100" cy="457200"/>
          </a:xfrm>
        </p:grpSpPr>
        <p:sp>
          <p:nvSpPr>
            <p:cNvPr id="167" name="Google Shape;167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g5b0f7406fe_0_0"/>
          <p:cNvGrpSpPr/>
          <p:nvPr/>
        </p:nvGrpSpPr>
        <p:grpSpPr>
          <a:xfrm>
            <a:off x="4403535" y="4501950"/>
            <a:ext cx="1406190" cy="457200"/>
            <a:chOff x="3585033" y="3673430"/>
            <a:chExt cx="1280100" cy="457200"/>
          </a:xfrm>
        </p:grpSpPr>
        <p:sp>
          <p:nvSpPr>
            <p:cNvPr id="170" name="Google Shape;170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IIC0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g5b0f7406fe_0_0"/>
          <p:cNvGrpSpPr/>
          <p:nvPr/>
        </p:nvGrpSpPr>
        <p:grpSpPr>
          <a:xfrm>
            <a:off x="8854314" y="5013172"/>
            <a:ext cx="1406190" cy="457200"/>
            <a:chOff x="3585033" y="3673430"/>
            <a:chExt cx="1280100" cy="457200"/>
          </a:xfrm>
        </p:grpSpPr>
        <p:sp>
          <p:nvSpPr>
            <p:cNvPr id="173" name="Google Shape;173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SPI1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g5b0f7406fe_0_0"/>
          <p:cNvGrpSpPr/>
          <p:nvPr/>
        </p:nvGrpSpPr>
        <p:grpSpPr>
          <a:xfrm>
            <a:off x="4400610" y="5183046"/>
            <a:ext cx="1406190" cy="457200"/>
            <a:chOff x="3585033" y="3673430"/>
            <a:chExt cx="1280100" cy="457200"/>
          </a:xfrm>
        </p:grpSpPr>
        <p:sp>
          <p:nvSpPr>
            <p:cNvPr id="176" name="Google Shape;176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GPIO1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5b0f7406fe_0_0"/>
          <p:cNvSpPr txBox="1"/>
          <p:nvPr/>
        </p:nvSpPr>
        <p:spPr>
          <a:xfrm>
            <a:off x="8025466" y="4364619"/>
            <a:ext cx="82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5b0f7406fe_0_0"/>
          <p:cNvCxnSpPr/>
          <p:nvPr/>
        </p:nvCxnSpPr>
        <p:spPr>
          <a:xfrm rot="10800000">
            <a:off x="8037754" y="4614665"/>
            <a:ext cx="80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5b0f7406fe_0_0"/>
          <p:cNvCxnSpPr/>
          <p:nvPr/>
        </p:nvCxnSpPr>
        <p:spPr>
          <a:xfrm rot="10800000">
            <a:off x="8037754" y="5241736"/>
            <a:ext cx="80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5b0f7406fe_0_0"/>
          <p:cNvCxnSpPr/>
          <p:nvPr/>
        </p:nvCxnSpPr>
        <p:spPr>
          <a:xfrm rot="10800000">
            <a:off x="5809439" y="4730514"/>
            <a:ext cx="80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5b0f7406fe_0_0"/>
          <p:cNvCxnSpPr/>
          <p:nvPr/>
        </p:nvCxnSpPr>
        <p:spPr>
          <a:xfrm rot="10800000">
            <a:off x="5809439" y="5411610"/>
            <a:ext cx="80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g5b0f7406fe_0_0"/>
          <p:cNvSpPr/>
          <p:nvPr/>
        </p:nvSpPr>
        <p:spPr>
          <a:xfrm>
            <a:off x="7623750" y="4431834"/>
            <a:ext cx="40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5b0f7406fe_0_0"/>
          <p:cNvSpPr/>
          <p:nvPr/>
        </p:nvSpPr>
        <p:spPr>
          <a:xfrm>
            <a:off x="6595152" y="5228779"/>
            <a:ext cx="40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5b0f7406fe_0_0"/>
          <p:cNvSpPr/>
          <p:nvPr/>
        </p:nvSpPr>
        <p:spPr>
          <a:xfrm>
            <a:off x="6595152" y="4547683"/>
            <a:ext cx="40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5b0f7406fe_0_0"/>
          <p:cNvSpPr/>
          <p:nvPr/>
        </p:nvSpPr>
        <p:spPr>
          <a:xfrm>
            <a:off x="7623750" y="5092505"/>
            <a:ext cx="40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5b0f7406fe_0_0"/>
          <p:cNvSpPr txBox="1"/>
          <p:nvPr/>
        </p:nvSpPr>
        <p:spPr>
          <a:xfrm>
            <a:off x="5797151" y="4480464"/>
            <a:ext cx="82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b0f7406fe_0_0"/>
          <p:cNvSpPr txBox="1"/>
          <p:nvPr/>
        </p:nvSpPr>
        <p:spPr>
          <a:xfrm>
            <a:off x="5797151" y="5161561"/>
            <a:ext cx="82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5b0f7406fe_0_0"/>
          <p:cNvSpPr txBox="1"/>
          <p:nvPr/>
        </p:nvSpPr>
        <p:spPr>
          <a:xfrm>
            <a:off x="8025466" y="4991687"/>
            <a:ext cx="82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b0f7406fe_0_0"/>
          <p:cNvSpPr/>
          <p:nvPr/>
        </p:nvSpPr>
        <p:spPr>
          <a:xfrm>
            <a:off x="10997314" y="4431824"/>
            <a:ext cx="8916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5b0f7406fe_0_0"/>
          <p:cNvCxnSpPr/>
          <p:nvPr/>
        </p:nvCxnSpPr>
        <p:spPr>
          <a:xfrm>
            <a:off x="10272971" y="4614681"/>
            <a:ext cx="72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5b0f7406fe_0_0"/>
          <p:cNvSpPr/>
          <p:nvPr/>
        </p:nvSpPr>
        <p:spPr>
          <a:xfrm>
            <a:off x="10997314" y="5058895"/>
            <a:ext cx="8916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5b0f7406fe_0_0"/>
          <p:cNvCxnSpPr/>
          <p:nvPr/>
        </p:nvCxnSpPr>
        <p:spPr>
          <a:xfrm>
            <a:off x="10272971" y="5241752"/>
            <a:ext cx="72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g5b0f7406fe_0_0"/>
          <p:cNvSpPr/>
          <p:nvPr/>
        </p:nvSpPr>
        <p:spPr>
          <a:xfrm>
            <a:off x="2022349" y="4547673"/>
            <a:ext cx="8916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5b0f7406fe_0_0"/>
          <p:cNvCxnSpPr>
            <a:stCxn id="194" idx="3"/>
          </p:cNvCxnSpPr>
          <p:nvPr/>
        </p:nvCxnSpPr>
        <p:spPr>
          <a:xfrm>
            <a:off x="2913949" y="4730523"/>
            <a:ext cx="1483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5b0f7406fe_0_0"/>
          <p:cNvCxnSpPr>
            <a:stCxn id="197" idx="3"/>
          </p:cNvCxnSpPr>
          <p:nvPr/>
        </p:nvCxnSpPr>
        <p:spPr>
          <a:xfrm>
            <a:off x="2889233" y="5252770"/>
            <a:ext cx="1508400" cy="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5b0f7406fe_0_0"/>
          <p:cNvCxnSpPr>
            <a:stCxn id="199" idx="3"/>
          </p:cNvCxnSpPr>
          <p:nvPr/>
        </p:nvCxnSpPr>
        <p:spPr>
          <a:xfrm>
            <a:off x="2889233" y="5570468"/>
            <a:ext cx="150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5b0f7406fe_0_0"/>
          <p:cNvSpPr/>
          <p:nvPr/>
        </p:nvSpPr>
        <p:spPr>
          <a:xfrm>
            <a:off x="1997633" y="5132020"/>
            <a:ext cx="8916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PMOD0/1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b0f7406fe_0_0"/>
          <p:cNvSpPr/>
          <p:nvPr/>
        </p:nvSpPr>
        <p:spPr>
          <a:xfrm>
            <a:off x="1997633" y="5449718"/>
            <a:ext cx="8916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LEDs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b0f7406fe_0_0"/>
          <p:cNvSpPr txBox="1"/>
          <p:nvPr/>
        </p:nvSpPr>
        <p:spPr>
          <a:xfrm>
            <a:off x="3545597" y="4989558"/>
            <a:ext cx="1022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5b0f7406fe_0_0"/>
          <p:cNvSpPr txBox="1"/>
          <p:nvPr/>
        </p:nvSpPr>
        <p:spPr>
          <a:xfrm>
            <a:off x="3545597" y="5294081"/>
            <a:ext cx="1022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5b0f7406fe_0_0"/>
          <p:cNvSpPr/>
          <p:nvPr/>
        </p:nvSpPr>
        <p:spPr>
          <a:xfrm>
            <a:off x="4249656" y="553108"/>
            <a:ext cx="4441800" cy="548700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Verification Factory (SVF)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5b0f7406fe_0_0"/>
          <p:cNvSpPr/>
          <p:nvPr/>
        </p:nvSpPr>
        <p:spPr>
          <a:xfrm>
            <a:off x="1167875" y="648872"/>
            <a:ext cx="1607100" cy="3657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PCIe fingers</a:t>
            </a:r>
            <a:endParaRPr sz="1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5b0f7406fe_0_0"/>
          <p:cNvCxnSpPr/>
          <p:nvPr/>
        </p:nvCxnSpPr>
        <p:spPr>
          <a:xfrm rot="10800000">
            <a:off x="5124911" y="1112793"/>
            <a:ext cx="0" cy="37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5b0f7406fe_0_0"/>
          <p:cNvCxnSpPr>
            <a:stCxn id="202" idx="1"/>
          </p:cNvCxnSpPr>
          <p:nvPr/>
        </p:nvCxnSpPr>
        <p:spPr>
          <a:xfrm rot="10800000">
            <a:off x="2774556" y="826258"/>
            <a:ext cx="14751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5b0f7406fe_0_121"/>
          <p:cNvGrpSpPr/>
          <p:nvPr/>
        </p:nvGrpSpPr>
        <p:grpSpPr>
          <a:xfrm>
            <a:off x="523083" y="420267"/>
            <a:ext cx="17307203" cy="6017684"/>
            <a:chOff x="-1626025" y="420163"/>
            <a:chExt cx="16609600" cy="6017684"/>
          </a:xfrm>
        </p:grpSpPr>
        <p:grpSp>
          <p:nvGrpSpPr>
            <p:cNvPr id="212" name="Google Shape;212;g5b0f7406fe_0_121"/>
            <p:cNvGrpSpPr/>
            <p:nvPr/>
          </p:nvGrpSpPr>
          <p:grpSpPr>
            <a:xfrm>
              <a:off x="-1626025" y="445650"/>
              <a:ext cx="5845010" cy="4369800"/>
              <a:chOff x="-2380405" y="1207650"/>
              <a:chExt cx="5845010" cy="4369800"/>
            </a:xfrm>
          </p:grpSpPr>
          <p:sp>
            <p:nvSpPr>
              <p:cNvPr id="213" name="Google Shape;213;g5b0f7406fe_0_121"/>
              <p:cNvSpPr/>
              <p:nvPr/>
            </p:nvSpPr>
            <p:spPr>
              <a:xfrm flipH="1">
                <a:off x="-2380405" y="1207650"/>
                <a:ext cx="5292000" cy="4369800"/>
              </a:xfrm>
              <a:prstGeom prst="roundRect">
                <a:avLst>
                  <a:gd fmla="val 3008" name="adj"/>
                </a:avLst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5b0f7406fe_0_121"/>
              <p:cNvSpPr/>
              <p:nvPr/>
            </p:nvSpPr>
            <p:spPr>
              <a:xfrm flipH="1">
                <a:off x="2367205" y="3016282"/>
                <a:ext cx="10974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USB/JTAG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5b0f7406fe_0_121"/>
              <p:cNvSpPr/>
              <p:nvPr/>
            </p:nvSpPr>
            <p:spPr>
              <a:xfrm flipH="1">
                <a:off x="2367205" y="3561162"/>
                <a:ext cx="10974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USB/UART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g5b0f7406fe_0_121"/>
              <p:cNvCxnSpPr>
                <a:stCxn id="217" idx="3"/>
                <a:endCxn id="215" idx="3"/>
              </p:cNvCxnSpPr>
              <p:nvPr/>
            </p:nvCxnSpPr>
            <p:spPr>
              <a:xfrm flipH="1" rot="10800000">
                <a:off x="1833745" y="3744000"/>
                <a:ext cx="533400" cy="1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g5b0f7406fe_0_121"/>
              <p:cNvCxnSpPr>
                <a:stCxn id="219" idx="3"/>
                <a:endCxn id="220" idx="3"/>
              </p:cNvCxnSpPr>
              <p:nvPr/>
            </p:nvCxnSpPr>
            <p:spPr>
              <a:xfrm>
                <a:off x="1983329" y="1813114"/>
                <a:ext cx="383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0" name="Google Shape;220;g5b0f7406fe_0_121"/>
              <p:cNvSpPr/>
              <p:nvPr/>
            </p:nvSpPr>
            <p:spPr>
              <a:xfrm flipH="1">
                <a:off x="2367205" y="1630294"/>
                <a:ext cx="10974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PCIe fingers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5b0f7406fe_0_121"/>
              <p:cNvSpPr/>
              <p:nvPr/>
            </p:nvSpPr>
            <p:spPr>
              <a:xfrm>
                <a:off x="337529" y="1447414"/>
                <a:ext cx="1645800" cy="7314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TV-trace_writer</a:t>
                </a:r>
                <a:endParaRPr b="0" i="0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5b0f7406fe_0_121"/>
              <p:cNvSpPr/>
              <p:nvPr/>
            </p:nvSpPr>
            <p:spPr>
              <a:xfrm>
                <a:off x="537995" y="3011625"/>
                <a:ext cx="1280100" cy="378600"/>
              </a:xfrm>
              <a:prstGeom prst="roundRect">
                <a:avLst>
                  <a:gd fmla="val 16667" name="adj"/>
                </a:avLst>
              </a:prstGeom>
              <a:solidFill>
                <a:srgbClr val="F2F2F2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gdb</a:t>
                </a:r>
                <a:endParaRPr b="0" i="0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5b0f7406fe_0_121"/>
              <p:cNvSpPr/>
              <p:nvPr/>
            </p:nvSpPr>
            <p:spPr>
              <a:xfrm>
                <a:off x="-1711799" y="1493134"/>
                <a:ext cx="1005900" cy="640200"/>
              </a:xfrm>
              <a:prstGeom prst="can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TV-trace</a:t>
                </a:r>
                <a:endParaRPr/>
              </a:p>
            </p:txBody>
          </p:sp>
          <p:cxnSp>
            <p:nvCxnSpPr>
              <p:cNvPr id="223" name="Google Shape;223;g5b0f7406fe_0_121"/>
              <p:cNvCxnSpPr>
                <a:stCxn id="221" idx="3"/>
                <a:endCxn id="214" idx="3"/>
              </p:cNvCxnSpPr>
              <p:nvPr/>
            </p:nvCxnSpPr>
            <p:spPr>
              <a:xfrm flipH="1" rot="10800000">
                <a:off x="1818095" y="3199125"/>
                <a:ext cx="549000" cy="1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" name="Google Shape;224;g5b0f7406fe_0_121"/>
              <p:cNvSpPr/>
              <p:nvPr/>
            </p:nvSpPr>
            <p:spPr>
              <a:xfrm>
                <a:off x="-2123279" y="2751797"/>
                <a:ext cx="1828800" cy="873600"/>
              </a:xfrm>
              <a:prstGeom prst="roundRect">
                <a:avLst>
                  <a:gd fmla="val 7292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TV-trace_checker</a:t>
                </a:r>
                <a:endParaRPr b="0" i="0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5b0f7406fe_0_121"/>
              <p:cNvSpPr/>
              <p:nvPr/>
            </p:nvSpPr>
            <p:spPr>
              <a:xfrm>
                <a:off x="-1093808" y="3158522"/>
                <a:ext cx="1082700" cy="365700"/>
              </a:xfrm>
              <a:prstGeom prst="roundRect">
                <a:avLst>
                  <a:gd fmla="val 7292" name="adj"/>
                </a:avLst>
              </a:prstGeom>
              <a:solidFill>
                <a:srgbClr val="E5DFEC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Cissr</a:t>
                </a:r>
                <a:endParaRPr b="0" i="0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6" name="Google Shape;226;g5b0f7406fe_0_121"/>
              <p:cNvCxnSpPr>
                <a:stCxn id="219" idx="1"/>
                <a:endCxn id="222" idx="4"/>
              </p:cNvCxnSpPr>
              <p:nvPr/>
            </p:nvCxnSpPr>
            <p:spPr>
              <a:xfrm rot="10800000">
                <a:off x="-705871" y="1813114"/>
                <a:ext cx="1043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27" name="Google Shape;227;g5b0f7406fe_0_121"/>
              <p:cNvCxnSpPr>
                <a:stCxn id="222" idx="3"/>
                <a:endCxn id="224" idx="0"/>
              </p:cNvCxnSpPr>
              <p:nvPr/>
            </p:nvCxnSpPr>
            <p:spPr>
              <a:xfrm>
                <a:off x="-1208849" y="2133334"/>
                <a:ext cx="0" cy="618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28" name="Google Shape;228;g5b0f7406fe_0_121"/>
              <p:cNvSpPr txBox="1"/>
              <p:nvPr/>
            </p:nvSpPr>
            <p:spPr>
              <a:xfrm>
                <a:off x="-1254600" y="2297619"/>
                <a:ext cx="1539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trace_data.dat</a:t>
                </a:r>
                <a:endParaRPr/>
              </a:p>
            </p:txBody>
          </p:sp>
          <p:sp>
            <p:nvSpPr>
              <p:cNvPr id="229" name="Google Shape;229;g5b0f7406fe_0_121"/>
              <p:cNvSpPr txBox="1"/>
              <p:nvPr/>
            </p:nvSpPr>
            <p:spPr>
              <a:xfrm>
                <a:off x="-2123278" y="4065277"/>
                <a:ext cx="1828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trace_check.txt</a:t>
                </a:r>
                <a:endParaRPr/>
              </a:p>
            </p:txBody>
          </p:sp>
          <p:cxnSp>
            <p:nvCxnSpPr>
              <p:cNvPr id="230" name="Google Shape;230;g5b0f7406fe_0_121"/>
              <p:cNvCxnSpPr>
                <a:stCxn id="224" idx="2"/>
                <a:endCxn id="229" idx="0"/>
              </p:cNvCxnSpPr>
              <p:nvPr/>
            </p:nvCxnSpPr>
            <p:spPr>
              <a:xfrm>
                <a:off x="-1208879" y="3625397"/>
                <a:ext cx="0" cy="43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31" name="Google Shape;231;g5b0f7406fe_0_121"/>
              <p:cNvSpPr txBox="1"/>
              <p:nvPr/>
            </p:nvSpPr>
            <p:spPr>
              <a:xfrm>
                <a:off x="-911470" y="4746579"/>
                <a:ext cx="2354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Debian Buster host</a:t>
                </a:r>
                <a:endParaRPr/>
              </a:p>
            </p:txBody>
          </p:sp>
        </p:grpSp>
        <p:cxnSp>
          <p:nvCxnSpPr>
            <p:cNvPr id="232" name="Google Shape;232;g5b0f7406fe_0_121"/>
            <p:cNvCxnSpPr>
              <a:stCxn id="220" idx="1"/>
              <a:endCxn id="233" idx="1"/>
            </p:cNvCxnSpPr>
            <p:nvPr/>
          </p:nvCxnSpPr>
          <p:spPr>
            <a:xfrm>
              <a:off x="4218985" y="1051144"/>
              <a:ext cx="6645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234" name="Google Shape;234;g5b0f7406fe_0_121"/>
            <p:cNvCxnSpPr>
              <a:stCxn id="214" idx="1"/>
              <a:endCxn id="235" idx="1"/>
            </p:cNvCxnSpPr>
            <p:nvPr/>
          </p:nvCxnSpPr>
          <p:spPr>
            <a:xfrm>
              <a:off x="4218985" y="2437132"/>
              <a:ext cx="6645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36" name="Google Shape;236;g5b0f7406fe_0_121"/>
            <p:cNvCxnSpPr>
              <a:stCxn id="215" idx="1"/>
              <a:endCxn id="237" idx="1"/>
            </p:cNvCxnSpPr>
            <p:nvPr/>
          </p:nvCxnSpPr>
          <p:spPr>
            <a:xfrm>
              <a:off x="4218985" y="2982012"/>
              <a:ext cx="6645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238" name="Google Shape;238;g5b0f7406fe_0_121"/>
            <p:cNvGrpSpPr/>
            <p:nvPr/>
          </p:nvGrpSpPr>
          <p:grpSpPr>
            <a:xfrm>
              <a:off x="4913001" y="420163"/>
              <a:ext cx="10070574" cy="6017684"/>
              <a:chOff x="622863" y="467984"/>
              <a:chExt cx="10070574" cy="5923500"/>
            </a:xfrm>
          </p:grpSpPr>
          <p:sp>
            <p:nvSpPr>
              <p:cNvPr id="239" name="Google Shape;239;g5b0f7406fe_0_121"/>
              <p:cNvSpPr/>
              <p:nvPr/>
            </p:nvSpPr>
            <p:spPr>
              <a:xfrm>
                <a:off x="1024137" y="467984"/>
                <a:ext cx="9669300" cy="5923500"/>
              </a:xfrm>
              <a:prstGeom prst="roundRect">
                <a:avLst>
                  <a:gd fmla="val 3008" name="adj"/>
                </a:avLst>
              </a:prstGeom>
              <a:solidFill>
                <a:srgbClr val="D8D8D8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8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g5b0f7406fe_0_121"/>
              <p:cNvSpPr/>
              <p:nvPr/>
            </p:nvSpPr>
            <p:spPr>
              <a:xfrm>
                <a:off x="2420987" y="606802"/>
                <a:ext cx="6840600" cy="5587800"/>
              </a:xfrm>
              <a:prstGeom prst="rect">
                <a:avLst/>
              </a:prstGeom>
              <a:solidFill>
                <a:srgbClr val="F2F2F2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1" name="Google Shape;241;g5b0f7406fe_0_121"/>
              <p:cNvCxnSpPr>
                <a:stCxn id="242" idx="3"/>
              </p:cNvCxnSpPr>
              <p:nvPr/>
            </p:nvCxnSpPr>
            <p:spPr>
              <a:xfrm>
                <a:off x="8903701" y="1959507"/>
                <a:ext cx="65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3" name="Google Shape;243;g5b0f7406fe_0_121"/>
              <p:cNvSpPr txBox="1"/>
              <p:nvPr/>
            </p:nvSpPr>
            <p:spPr>
              <a:xfrm>
                <a:off x="9455192" y="817305"/>
                <a:ext cx="9144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VCU118 board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5b0f7406fe_0_121"/>
              <p:cNvSpPr/>
              <p:nvPr/>
            </p:nvSpPr>
            <p:spPr>
              <a:xfrm>
                <a:off x="9563025" y="1685156"/>
                <a:ext cx="811800" cy="1008600"/>
              </a:xfrm>
              <a:prstGeom prst="roundRect">
                <a:avLst>
                  <a:gd fmla="val 5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4 GB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DRAM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5b0f7406fe_0_121"/>
              <p:cNvSpPr/>
              <p:nvPr/>
            </p:nvSpPr>
            <p:spPr>
              <a:xfrm>
                <a:off x="622863" y="2257965"/>
                <a:ext cx="14631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USB/JTAG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g5b0f7406fe_0_121"/>
              <p:cNvSpPr/>
              <p:nvPr/>
            </p:nvSpPr>
            <p:spPr>
              <a:xfrm>
                <a:off x="622863" y="2802845"/>
                <a:ext cx="14631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USB/UART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g5b0f7406fe_0_121"/>
              <p:cNvSpPr/>
              <p:nvPr/>
            </p:nvSpPr>
            <p:spPr>
              <a:xfrm>
                <a:off x="5588825" y="1528975"/>
                <a:ext cx="1280100" cy="44481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AXI4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fabric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g5b0f7406fe_0_121"/>
              <p:cNvSpPr/>
              <p:nvPr/>
            </p:nvSpPr>
            <p:spPr>
              <a:xfrm>
                <a:off x="6594672" y="2584317"/>
                <a:ext cx="2742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5b0f7406fe_0_121"/>
              <p:cNvSpPr/>
              <p:nvPr/>
            </p:nvSpPr>
            <p:spPr>
              <a:xfrm>
                <a:off x="7623601" y="1685157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DDR4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Ctrl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g5b0f7406fe_0_121"/>
              <p:cNvSpPr/>
              <p:nvPr/>
            </p:nvSpPr>
            <p:spPr>
              <a:xfrm>
                <a:off x="3585033" y="1720002"/>
                <a:ext cx="1280100" cy="911400"/>
              </a:xfrm>
              <a:prstGeom prst="rect">
                <a:avLst/>
              </a:prstGeom>
              <a:solidFill>
                <a:srgbClr val="C2D59B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P1</a:t>
                </a:r>
                <a:r>
                  <a:rPr lang="en-US">
                    <a:solidFill>
                      <a:srgbClr val="222222"/>
                    </a:solidFill>
                  </a:rPr>
                  <a:t>/</a:t>
                </a: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P2/</a:t>
                </a:r>
                <a:r>
                  <a:rPr lang="en-US">
                    <a:solidFill>
                      <a:srgbClr val="222222"/>
                    </a:solidFill>
                  </a:rPr>
                  <a:t>P3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processor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0" name="Google Shape;250;g5b0f7406fe_0_121"/>
              <p:cNvGrpSpPr/>
              <p:nvPr/>
            </p:nvGrpSpPr>
            <p:grpSpPr>
              <a:xfrm>
                <a:off x="4492251" y="1720002"/>
                <a:ext cx="1462980" cy="365700"/>
                <a:chOff x="5465263" y="1990254"/>
                <a:chExt cx="1462980" cy="365700"/>
              </a:xfrm>
            </p:grpSpPr>
            <p:sp>
              <p:nvSpPr>
                <p:cNvPr id="251" name="Google Shape;251;g5b0f7406fe_0_121"/>
                <p:cNvSpPr/>
                <p:nvPr/>
              </p:nvSpPr>
              <p:spPr>
                <a:xfrm>
                  <a:off x="546526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g5b0f7406fe_0_121"/>
                <p:cNvSpPr/>
                <p:nvPr/>
              </p:nvSpPr>
              <p:spPr>
                <a:xfrm>
                  <a:off x="656254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3" name="Google Shape;253;g5b0f7406fe_0_121"/>
                <p:cNvCxnSpPr>
                  <a:stCxn id="252" idx="1"/>
                  <a:endCxn id="251" idx="3"/>
                </p:cNvCxnSpPr>
                <p:nvPr/>
              </p:nvCxnSpPr>
              <p:spPr>
                <a:xfrm rot="10800000">
                  <a:off x="5830843" y="217310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4" name="Google Shape;254;g5b0f7406fe_0_121"/>
              <p:cNvGrpSpPr/>
              <p:nvPr/>
            </p:nvGrpSpPr>
            <p:grpSpPr>
              <a:xfrm>
                <a:off x="4492251" y="2268642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55" name="Google Shape;255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7" name="Google Shape;257;g5b0f7406fe_0_121"/>
                <p:cNvCxnSpPr>
                  <a:stCxn id="256" idx="1"/>
                  <a:endCxn id="255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58" name="Google Shape;258;g5b0f7406fe_0_121"/>
              <p:cNvSpPr/>
              <p:nvPr/>
            </p:nvSpPr>
            <p:spPr>
              <a:xfrm>
                <a:off x="650830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5b0f7406fe_0_121"/>
              <p:cNvSpPr/>
              <p:nvPr/>
            </p:nvSpPr>
            <p:spPr>
              <a:xfrm>
                <a:off x="760558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" name="Google Shape;260;g5b0f7406fe_0_121"/>
              <p:cNvCxnSpPr>
                <a:stCxn id="259" idx="1"/>
                <a:endCxn id="258" idx="3"/>
              </p:cNvCxnSpPr>
              <p:nvPr/>
            </p:nvCxnSpPr>
            <p:spPr>
              <a:xfrm rot="10800000">
                <a:off x="6873888" y="1959447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g5b0f7406fe_0_121"/>
              <p:cNvCxnSpPr>
                <a:stCxn id="262" idx="1"/>
                <a:endCxn id="246" idx="3"/>
              </p:cNvCxnSpPr>
              <p:nvPr/>
            </p:nvCxnSpPr>
            <p:spPr>
              <a:xfrm rot="10800000">
                <a:off x="2085933" y="2985530"/>
                <a:ext cx="1499100" cy="2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3" name="Google Shape;263;g5b0f7406fe_0_121"/>
              <p:cNvSpPr/>
              <p:nvPr/>
            </p:nvSpPr>
            <p:spPr>
              <a:xfrm>
                <a:off x="1171503" y="1802570"/>
                <a:ext cx="914400" cy="2742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RESET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5b0f7406fe_0_121"/>
              <p:cNvSpPr/>
              <p:nvPr/>
            </p:nvSpPr>
            <p:spPr>
              <a:xfrm>
                <a:off x="1171503" y="1417957"/>
                <a:ext cx="914400" cy="2742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CLK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" name="Google Shape;265;g5b0f7406fe_0_121"/>
              <p:cNvCxnSpPr>
                <a:stCxn id="264" idx="3"/>
              </p:cNvCxnSpPr>
              <p:nvPr/>
            </p:nvCxnSpPr>
            <p:spPr>
              <a:xfrm>
                <a:off x="2085903" y="1555057"/>
                <a:ext cx="335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6" name="Google Shape;266;g5b0f7406fe_0_121"/>
              <p:cNvCxnSpPr>
                <a:stCxn id="263" idx="3"/>
              </p:cNvCxnSpPr>
              <p:nvPr/>
            </p:nvCxnSpPr>
            <p:spPr>
              <a:xfrm flipH="1" rot="10800000">
                <a:off x="2085903" y="1939370"/>
                <a:ext cx="3510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7" name="Google Shape;267;g5b0f7406fe_0_121"/>
              <p:cNvSpPr txBox="1"/>
              <p:nvPr/>
            </p:nvSpPr>
            <p:spPr>
              <a:xfrm>
                <a:off x="7776812" y="796462"/>
                <a:ext cx="12801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XCVU9P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FPGA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8" name="Google Shape;268;g5b0f7406fe_0_121"/>
              <p:cNvCxnSpPr>
                <a:stCxn id="269" idx="1"/>
                <a:endCxn id="245" idx="3"/>
              </p:cNvCxnSpPr>
              <p:nvPr/>
            </p:nvCxnSpPr>
            <p:spPr>
              <a:xfrm rot="10800000">
                <a:off x="2086072" y="2440773"/>
                <a:ext cx="534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270" name="Google Shape;270;g5b0f7406fe_0_121"/>
              <p:cNvSpPr/>
              <p:nvPr/>
            </p:nvSpPr>
            <p:spPr>
              <a:xfrm>
                <a:off x="7623601" y="2406335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 BootROM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1" name="Google Shape;271;g5b0f7406fe_0_121"/>
              <p:cNvGrpSpPr/>
              <p:nvPr/>
            </p:nvGrpSpPr>
            <p:grpSpPr>
              <a:xfrm>
                <a:off x="6508308" y="2497775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72" name="Google Shape;272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g5b0f7406fe_0_121"/>
                <p:cNvCxnSpPr>
                  <a:stCxn id="273" idx="1"/>
                  <a:endCxn id="272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75" name="Google Shape;275;g5b0f7406fe_0_121"/>
              <p:cNvSpPr txBox="1"/>
              <p:nvPr/>
            </p:nvSpPr>
            <p:spPr>
              <a:xfrm>
                <a:off x="6874068" y="2435475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5b0f7406fe_0_121"/>
              <p:cNvSpPr txBox="1"/>
              <p:nvPr/>
            </p:nvSpPr>
            <p:spPr>
              <a:xfrm>
                <a:off x="6897625" y="1707292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5b0f7406fe_0_121"/>
              <p:cNvSpPr txBox="1"/>
              <p:nvPr/>
            </p:nvSpPr>
            <p:spPr>
              <a:xfrm>
                <a:off x="4808263" y="1947512"/>
                <a:ext cx="754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5b0f7406fe_0_121"/>
              <p:cNvSpPr/>
              <p:nvPr/>
            </p:nvSpPr>
            <p:spPr>
              <a:xfrm>
                <a:off x="3585033" y="27590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UART0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" name="Google Shape;278;g5b0f7406fe_0_121"/>
              <p:cNvGrpSpPr/>
              <p:nvPr/>
            </p:nvGrpSpPr>
            <p:grpSpPr>
              <a:xfrm flipH="1">
                <a:off x="4492311" y="281237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79" name="Google Shape;27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1" name="Google Shape;281;g5b0f7406fe_0_121"/>
                <p:cNvCxnSpPr>
                  <a:stCxn id="280" idx="1"/>
                  <a:endCxn id="27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2" name="Google Shape;282;g5b0f7406fe_0_121"/>
              <p:cNvSpPr txBox="1"/>
              <p:nvPr/>
            </p:nvSpPr>
            <p:spPr>
              <a:xfrm>
                <a:off x="4873406" y="275007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g5b0f7406fe_0_121"/>
              <p:cNvSpPr/>
              <p:nvPr/>
            </p:nvSpPr>
            <p:spPr>
              <a:xfrm>
                <a:off x="2620972" y="2266323"/>
                <a:ext cx="733200" cy="348900"/>
              </a:xfrm>
              <a:prstGeom prst="rect">
                <a:avLst/>
              </a:prstGeom>
              <a:solidFill>
                <a:srgbClr val="C2D59B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JTAG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3" name="Google Shape;283;g5b0f7406fe_0_121"/>
              <p:cNvCxnSpPr/>
              <p:nvPr/>
            </p:nvCxnSpPr>
            <p:spPr>
              <a:xfrm rot="10800000">
                <a:off x="3354034" y="2438399"/>
                <a:ext cx="23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4" name="Google Shape;284;g5b0f7406fe_0_121"/>
              <p:cNvSpPr/>
              <p:nvPr/>
            </p:nvSpPr>
            <p:spPr>
              <a:xfrm>
                <a:off x="3585033" y="3330851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Ethernet</a:t>
                </a:r>
                <a:endParaRPr b="0" i="0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5" name="Google Shape;285;g5b0f7406fe_0_121"/>
              <p:cNvGrpSpPr/>
              <p:nvPr/>
            </p:nvGrpSpPr>
            <p:grpSpPr>
              <a:xfrm flipH="1">
                <a:off x="4492311" y="3384191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86" name="Google Shape;286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8" name="Google Shape;288;g5b0f7406fe_0_121"/>
                <p:cNvCxnSpPr>
                  <a:stCxn id="287" idx="1"/>
                  <a:endCxn id="286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9" name="Google Shape;289;g5b0f7406fe_0_121"/>
              <p:cNvSpPr txBox="1"/>
              <p:nvPr/>
            </p:nvSpPr>
            <p:spPr>
              <a:xfrm>
                <a:off x="4873406" y="3321891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5b0f7406fe_0_121"/>
              <p:cNvSpPr/>
              <p:nvPr/>
            </p:nvSpPr>
            <p:spPr>
              <a:xfrm>
                <a:off x="3585033" y="3999414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 DMA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1" name="Google Shape;291;g5b0f7406fe_0_121"/>
              <p:cNvGrpSpPr/>
              <p:nvPr/>
            </p:nvGrpSpPr>
            <p:grpSpPr>
              <a:xfrm flipH="1">
                <a:off x="4183311" y="4052754"/>
                <a:ext cx="2134803" cy="365700"/>
                <a:chOff x="5102440" y="2386494"/>
                <a:chExt cx="2134803" cy="365700"/>
              </a:xfrm>
            </p:grpSpPr>
            <p:sp>
              <p:nvSpPr>
                <p:cNvPr id="292" name="Google Shape;292;g5b0f7406fe_0_121"/>
                <p:cNvSpPr/>
                <p:nvPr/>
              </p:nvSpPr>
              <p:spPr>
                <a:xfrm>
                  <a:off x="5102440" y="2386494"/>
                  <a:ext cx="728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3S+M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g5b0f7406fe_0_121"/>
                <p:cNvSpPr/>
                <p:nvPr/>
              </p:nvSpPr>
              <p:spPr>
                <a:xfrm>
                  <a:off x="6562543" y="2386494"/>
                  <a:ext cx="674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3M+S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4" name="Google Shape;294;g5b0f7406fe_0_121"/>
                <p:cNvCxnSpPr>
                  <a:stCxn id="293" idx="1"/>
                  <a:endCxn id="292" idx="3"/>
                </p:cNvCxnSpPr>
                <p:nvPr/>
              </p:nvCxnSpPr>
              <p:spPr>
                <a:xfrm rot="10800000">
                  <a:off x="5831143" y="2569344"/>
                  <a:ext cx="731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5" name="Google Shape;295;g5b0f7406fe_0_121"/>
              <p:cNvSpPr txBox="1"/>
              <p:nvPr/>
            </p:nvSpPr>
            <p:spPr>
              <a:xfrm>
                <a:off x="4873406" y="3990454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5b0f7406fe_0_121"/>
              <p:cNvSpPr/>
              <p:nvPr/>
            </p:nvSpPr>
            <p:spPr>
              <a:xfrm>
                <a:off x="622863" y="3376571"/>
                <a:ext cx="1463100" cy="365700"/>
              </a:xfrm>
              <a:prstGeom prst="roundRect">
                <a:avLst>
                  <a:gd fmla="val 16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10/100/1000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7" name="Google Shape;297;g5b0f7406fe_0_121"/>
              <p:cNvCxnSpPr>
                <a:stCxn id="284" idx="1"/>
                <a:endCxn id="296" idx="3"/>
              </p:cNvCxnSpPr>
              <p:nvPr/>
            </p:nvCxnSpPr>
            <p:spPr>
              <a:xfrm rot="10800000">
                <a:off x="2085933" y="3559451"/>
                <a:ext cx="1499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g5b0f7406fe_0_121"/>
              <p:cNvCxnSpPr>
                <a:stCxn id="284" idx="2"/>
                <a:endCxn id="290" idx="0"/>
              </p:cNvCxnSpPr>
              <p:nvPr/>
            </p:nvCxnSpPr>
            <p:spPr>
              <a:xfrm>
                <a:off x="4225083" y="3788051"/>
                <a:ext cx="0" cy="211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99" name="Google Shape;299;g5b0f7406fe_0_121"/>
              <p:cNvSpPr/>
              <p:nvPr/>
            </p:nvSpPr>
            <p:spPr>
              <a:xfrm>
                <a:off x="7623601" y="3123933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Flash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Ctrl</a:t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g5b0f7406fe_0_121"/>
              <p:cNvGrpSpPr/>
              <p:nvPr/>
            </p:nvGrpSpPr>
            <p:grpSpPr>
              <a:xfrm>
                <a:off x="6508308" y="3215373"/>
                <a:ext cx="1462980" cy="365700"/>
                <a:chOff x="5465263" y="2538894"/>
                <a:chExt cx="1462980" cy="365700"/>
              </a:xfrm>
            </p:grpSpPr>
            <p:sp>
              <p:nvSpPr>
                <p:cNvPr id="301" name="Google Shape;301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3" name="Google Shape;303;g5b0f7406fe_0_121"/>
                <p:cNvCxnSpPr>
                  <a:stCxn id="302" idx="1"/>
                  <a:endCxn id="301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4" name="Google Shape;304;g5b0f7406fe_0_121"/>
              <p:cNvSpPr txBox="1"/>
              <p:nvPr/>
            </p:nvSpPr>
            <p:spPr>
              <a:xfrm>
                <a:off x="6874068" y="3153073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5b0f7406fe_0_121"/>
              <p:cNvSpPr/>
              <p:nvPr/>
            </p:nvSpPr>
            <p:spPr>
              <a:xfrm>
                <a:off x="9563025" y="2941053"/>
                <a:ext cx="811800" cy="914400"/>
              </a:xfrm>
              <a:prstGeom prst="roundRect">
                <a:avLst>
                  <a:gd fmla="val 5667" name="adj"/>
                </a:avLst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128 MB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Flash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6" name="Google Shape;306;g5b0f7406fe_0_121"/>
              <p:cNvCxnSpPr>
                <a:stCxn id="299" idx="3"/>
                <a:endCxn id="305" idx="1"/>
              </p:cNvCxnSpPr>
              <p:nvPr/>
            </p:nvCxnSpPr>
            <p:spPr>
              <a:xfrm>
                <a:off x="8903701" y="3398283"/>
                <a:ext cx="65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07" name="Google Shape;307;g5b0f7406fe_0_121"/>
              <p:cNvSpPr/>
              <p:nvPr/>
            </p:nvSpPr>
            <p:spPr>
              <a:xfrm>
                <a:off x="7623601" y="3858970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Soft Reset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22222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  (AXI GPIO0)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8" name="Google Shape;308;g5b0f7406fe_0_121"/>
              <p:cNvGrpSpPr/>
              <p:nvPr/>
            </p:nvGrpSpPr>
            <p:grpSpPr>
              <a:xfrm>
                <a:off x="6508308" y="395041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309" name="Google Shape;30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b="0" i="0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1" name="Google Shape;311;g5b0f7406fe_0_121"/>
                <p:cNvCxnSpPr>
                  <a:stCxn id="310" idx="1"/>
                  <a:endCxn id="30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12" name="Google Shape;312;g5b0f7406fe_0_121"/>
              <p:cNvSpPr txBox="1"/>
              <p:nvPr/>
            </p:nvSpPr>
            <p:spPr>
              <a:xfrm>
                <a:off x="6874068" y="388811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g5b0f7406fe_0_121"/>
            <p:cNvGrpSpPr/>
            <p:nvPr/>
          </p:nvGrpSpPr>
          <p:grpSpPr>
            <a:xfrm>
              <a:off x="11910233" y="4586868"/>
              <a:ext cx="1280100" cy="457200"/>
              <a:chOff x="3585033" y="3673430"/>
              <a:chExt cx="1280100" cy="457200"/>
            </a:xfrm>
          </p:grpSpPr>
          <p:sp>
            <p:nvSpPr>
              <p:cNvPr id="314" name="Google Shape;314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UART1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g5b0f7406fe_0_121"/>
            <p:cNvGrpSpPr/>
            <p:nvPr/>
          </p:nvGrpSpPr>
          <p:grpSpPr>
            <a:xfrm>
              <a:off x="7858508" y="4702718"/>
              <a:ext cx="1280100" cy="457200"/>
              <a:chOff x="3585033" y="3673430"/>
              <a:chExt cx="1280100" cy="457200"/>
            </a:xfrm>
          </p:grpSpPr>
          <p:sp>
            <p:nvSpPr>
              <p:cNvPr id="317" name="Google Shape;317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IIC0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g5b0f7406fe_0_121"/>
            <p:cNvGrpSpPr/>
            <p:nvPr/>
          </p:nvGrpSpPr>
          <p:grpSpPr>
            <a:xfrm>
              <a:off x="11910233" y="5213943"/>
              <a:ext cx="1280100" cy="457200"/>
              <a:chOff x="3585033" y="3673430"/>
              <a:chExt cx="1280100" cy="457200"/>
            </a:xfrm>
          </p:grpSpPr>
          <p:sp>
            <p:nvSpPr>
              <p:cNvPr id="320" name="Google Shape;320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SPI1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g5b0f7406fe_0_121"/>
            <p:cNvGrpSpPr/>
            <p:nvPr/>
          </p:nvGrpSpPr>
          <p:grpSpPr>
            <a:xfrm>
              <a:off x="7855845" y="5383818"/>
              <a:ext cx="1280100" cy="457200"/>
              <a:chOff x="3585033" y="3673430"/>
              <a:chExt cx="1280100" cy="457200"/>
            </a:xfrm>
          </p:grpSpPr>
          <p:sp>
            <p:nvSpPr>
              <p:cNvPr id="323" name="Google Shape;323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rPr>
                  <a:t>GPIO1</a:t>
                </a:r>
                <a:endParaRPr b="0" i="0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" name="Google Shape;325;g5b0f7406fe_0_121"/>
            <p:cNvSpPr txBox="1"/>
            <p:nvPr/>
          </p:nvSpPr>
          <p:spPr>
            <a:xfrm>
              <a:off x="11155731" y="4565407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g5b0f7406fe_0_121"/>
            <p:cNvCxnSpPr/>
            <p:nvPr/>
          </p:nvCxnSpPr>
          <p:spPr>
            <a:xfrm rot="10800000">
              <a:off x="11167131" y="4815455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g5b0f7406fe_0_121"/>
            <p:cNvCxnSpPr/>
            <p:nvPr/>
          </p:nvCxnSpPr>
          <p:spPr>
            <a:xfrm rot="10800000">
              <a:off x="11167131" y="5442530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g5b0f7406fe_0_121"/>
            <p:cNvCxnSpPr/>
            <p:nvPr/>
          </p:nvCxnSpPr>
          <p:spPr>
            <a:xfrm rot="10800000">
              <a:off x="9138606" y="4931305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g5b0f7406fe_0_121"/>
            <p:cNvCxnSpPr/>
            <p:nvPr/>
          </p:nvCxnSpPr>
          <p:spPr>
            <a:xfrm rot="10800000">
              <a:off x="9138606" y="5612405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g5b0f7406fe_0_121"/>
            <p:cNvSpPr/>
            <p:nvPr/>
          </p:nvSpPr>
          <p:spPr>
            <a:xfrm>
              <a:off x="10790033" y="463262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5b0f7406fe_0_121"/>
            <p:cNvSpPr/>
            <p:nvPr/>
          </p:nvSpPr>
          <p:spPr>
            <a:xfrm>
              <a:off x="9853658" y="54295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5b0f7406fe_0_121"/>
            <p:cNvSpPr/>
            <p:nvPr/>
          </p:nvSpPr>
          <p:spPr>
            <a:xfrm>
              <a:off x="9853658" y="47484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5b0f7406fe_0_121"/>
            <p:cNvSpPr/>
            <p:nvPr/>
          </p:nvSpPr>
          <p:spPr>
            <a:xfrm>
              <a:off x="10790033" y="5293298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5b0f7406fe_0_121"/>
            <p:cNvSpPr txBox="1"/>
            <p:nvPr/>
          </p:nvSpPr>
          <p:spPr>
            <a:xfrm>
              <a:off x="9127206" y="46812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5b0f7406fe_0_121"/>
            <p:cNvSpPr txBox="1"/>
            <p:nvPr/>
          </p:nvSpPr>
          <p:spPr>
            <a:xfrm>
              <a:off x="9127206" y="53623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5b0f7406fe_0_121"/>
            <p:cNvSpPr txBox="1"/>
            <p:nvPr/>
          </p:nvSpPr>
          <p:spPr>
            <a:xfrm>
              <a:off x="11155731" y="5192479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5b0f7406fe_0_121"/>
            <p:cNvSpPr/>
            <p:nvPr/>
          </p:nvSpPr>
          <p:spPr>
            <a:xfrm>
              <a:off x="13861125" y="4632613"/>
              <a:ext cx="811800" cy="3657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22222"/>
                  </a:solidFill>
                </a:rPr>
                <a:t>PMOD0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g5b0f7406fe_0_121"/>
            <p:cNvCxnSpPr/>
            <p:nvPr/>
          </p:nvCxnSpPr>
          <p:spPr>
            <a:xfrm>
              <a:off x="13201726" y="4815471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" name="Google Shape;339;g5b0f7406fe_0_121"/>
            <p:cNvSpPr/>
            <p:nvPr/>
          </p:nvSpPr>
          <p:spPr>
            <a:xfrm>
              <a:off x="13861125" y="5259688"/>
              <a:ext cx="811800" cy="3657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22222"/>
                  </a:solidFill>
                </a:rPr>
                <a:t>PMOD1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g5b0f7406fe_0_121"/>
            <p:cNvCxnSpPr/>
            <p:nvPr/>
          </p:nvCxnSpPr>
          <p:spPr>
            <a:xfrm>
              <a:off x="13201726" y="5442546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g5b0f7406fe_0_121"/>
            <p:cNvSpPr/>
            <p:nvPr/>
          </p:nvSpPr>
          <p:spPr>
            <a:xfrm>
              <a:off x="5690850" y="4748463"/>
              <a:ext cx="811800" cy="3657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22222"/>
                  </a:solidFill>
                </a:rPr>
                <a:t>PMOD1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g5b0f7406fe_0_121"/>
            <p:cNvCxnSpPr>
              <a:stCxn id="341" idx="3"/>
            </p:cNvCxnSpPr>
            <p:nvPr/>
          </p:nvCxnSpPr>
          <p:spPr>
            <a:xfrm>
              <a:off x="6502650" y="4931313"/>
              <a:ext cx="135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g5b0f7406fe_0_121"/>
            <p:cNvCxnSpPr>
              <a:stCxn id="344" idx="3"/>
            </p:cNvCxnSpPr>
            <p:nvPr/>
          </p:nvCxnSpPr>
          <p:spPr>
            <a:xfrm>
              <a:off x="6480150" y="5453563"/>
              <a:ext cx="1372800" cy="66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g5b0f7406fe_0_121"/>
            <p:cNvCxnSpPr>
              <a:stCxn id="346" idx="3"/>
            </p:cNvCxnSpPr>
            <p:nvPr/>
          </p:nvCxnSpPr>
          <p:spPr>
            <a:xfrm>
              <a:off x="6480150" y="5771263"/>
              <a:ext cx="1372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4" name="Google Shape;344;g5b0f7406fe_0_121"/>
            <p:cNvSpPr/>
            <p:nvPr/>
          </p:nvSpPr>
          <p:spPr>
            <a:xfrm>
              <a:off x="5668350" y="5332813"/>
              <a:ext cx="811800" cy="2415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22222"/>
                  </a:solidFill>
                </a:rPr>
                <a:t>PMOD0/1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5b0f7406fe_0_121"/>
            <p:cNvSpPr/>
            <p:nvPr/>
          </p:nvSpPr>
          <p:spPr>
            <a:xfrm>
              <a:off x="5668350" y="5650513"/>
              <a:ext cx="811800" cy="2415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222222"/>
                  </a:solidFill>
                </a:rPr>
                <a:t>LEDs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5b0f7406fe_0_121"/>
            <p:cNvSpPr txBox="1"/>
            <p:nvPr/>
          </p:nvSpPr>
          <p:spPr>
            <a:xfrm>
              <a:off x="7077525" y="5190350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Ch.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5b0f7406fe_0_121"/>
            <p:cNvSpPr txBox="1"/>
            <p:nvPr/>
          </p:nvSpPr>
          <p:spPr>
            <a:xfrm>
              <a:off x="7077525" y="5494875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Ch.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5b0f7406fe_0_121"/>
            <p:cNvSpPr/>
            <p:nvPr/>
          </p:nvSpPr>
          <p:spPr>
            <a:xfrm>
              <a:off x="7718458" y="753875"/>
              <a:ext cx="4043700" cy="548700"/>
            </a:xfrm>
            <a:prstGeom prst="rect">
              <a:avLst/>
            </a:prstGeom>
            <a:solidFill>
              <a:srgbClr val="DAEE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Security Verification Factory (SVF)</a:t>
              </a:r>
              <a:endParaRPr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5b0f7406fe_0_121"/>
            <p:cNvSpPr/>
            <p:nvPr/>
          </p:nvSpPr>
          <p:spPr>
            <a:xfrm>
              <a:off x="4912988" y="849639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PCIe fingers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g5b0f7406fe_0_121"/>
            <p:cNvCxnSpPr/>
            <p:nvPr/>
          </p:nvCxnSpPr>
          <p:spPr>
            <a:xfrm rot="10800000">
              <a:off x="8515238" y="1313564"/>
              <a:ext cx="0" cy="378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2" name="Google Shape;352;g5b0f7406fe_0_121"/>
            <p:cNvCxnSpPr>
              <a:stCxn id="349" idx="1"/>
            </p:cNvCxnSpPr>
            <p:nvPr/>
          </p:nvCxnSpPr>
          <p:spPr>
            <a:xfrm rot="10800000">
              <a:off x="6375958" y="1027325"/>
              <a:ext cx="1342500" cy="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g5b0f7406fe_0_121"/>
            <p:cNvSpPr/>
            <p:nvPr/>
          </p:nvSpPr>
          <p:spPr>
            <a:xfrm>
              <a:off x="1308025" y="2794500"/>
              <a:ext cx="1280100" cy="3786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222222"/>
                  </a:solidFill>
                </a:rPr>
                <a:t>console</a:t>
              </a:r>
              <a:endParaRPr b="0" i="0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2016-12-07T23:20:23Z</dcterms:created>
  <dc:creator>Charlie Hauck</dc:creator>
</cp:coreProperties>
</file>