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8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A671-A2C5-214E-9B9C-D7670514097B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FD93-765F-0C4E-B2AD-76125E038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9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62467" y="5051152"/>
            <a:ext cx="8616963" cy="15421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Layer data comes from TA1 sensors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801923" y="5173568"/>
            <a:ext cx="1189286" cy="93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Resource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21876" y="5173567"/>
            <a:ext cx="998615" cy="93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Subject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3818" y="5164945"/>
            <a:ext cx="967074" cy="9441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Agent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45936" y="5173568"/>
            <a:ext cx="943864" cy="93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Host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82068" y="3970259"/>
            <a:ext cx="967074" cy="4720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82068" y="3118198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03331" y="1291425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9127" y="2216576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04998" y="5173568"/>
            <a:ext cx="943864" cy="93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25652" y="5173568"/>
            <a:ext cx="943864" cy="93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Net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Flow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521915" y="5164945"/>
            <a:ext cx="1166019" cy="93552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34468" y="4122659"/>
            <a:ext cx="967074" cy="4720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686868" y="4275059"/>
            <a:ext cx="967074" cy="4720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Pattern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34468" y="3270598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86868" y="3422998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91527" y="2368976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643927" y="2521376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355731" y="1443825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08131" y="1596225"/>
            <a:ext cx="967074" cy="431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595179" y="3750482"/>
            <a:ext cx="1441023" cy="4720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47579" y="3902882"/>
            <a:ext cx="1441023" cy="4720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899979" y="4055282"/>
            <a:ext cx="1441023" cy="4720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2009" y="3014943"/>
            <a:ext cx="318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Segments group base layer data</a:t>
            </a:r>
            <a:br>
              <a:rPr lang="en-US" dirty="0" smtClean="0"/>
            </a:br>
            <a:r>
              <a:rPr lang="en-US" dirty="0" smtClean="0"/>
              <a:t>by common properties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0266" y="523482"/>
            <a:ext cx="211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Layers group related</a:t>
            </a:r>
            <a:br>
              <a:rPr lang="en-US" dirty="0" smtClean="0"/>
            </a:br>
            <a:r>
              <a:rPr lang="en-US" dirty="0" smtClean="0"/>
              <a:t>lower level data</a:t>
            </a:r>
          </a:p>
        </p:txBody>
      </p:sp>
    </p:spTree>
    <p:extLst>
      <p:ext uri="{BB962C8B-B14F-4D97-AF65-F5344CB8AC3E}">
        <p14:creationId xmlns:p14="http://schemas.microsoft.com/office/powerpoint/2010/main" val="393856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Galois,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Archer</dc:creator>
  <cp:lastModifiedBy>David Archer</cp:lastModifiedBy>
  <cp:revision>2</cp:revision>
  <dcterms:created xsi:type="dcterms:W3CDTF">2016-03-12T00:28:23Z</dcterms:created>
  <dcterms:modified xsi:type="dcterms:W3CDTF">2016-03-12T00:46:02Z</dcterms:modified>
</cp:coreProperties>
</file>