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7872" autoAdjust="0"/>
  </p:normalViewPr>
  <p:slideViewPr>
    <p:cSldViewPr snapToGrid="0" snapToObjects="1">
      <p:cViewPr varScale="1">
        <p:scale>
          <a:sx n="127" d="100"/>
          <a:sy n="127" d="100"/>
        </p:scale>
        <p:origin x="-2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7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5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6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4866-C50F-E44F-9F5E-08B1F9CD451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1676400" y="2651760"/>
            <a:ext cx="1026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Ingester</a:t>
            </a:r>
            <a:br>
              <a:rPr lang="en-US" dirty="0" smtClean="0"/>
            </a:br>
            <a:r>
              <a:rPr lang="en-US" dirty="0" smtClean="0"/>
              <a:t>(In)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431800" y="423672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</a:t>
            </a:r>
            <a:br>
              <a:rPr lang="en-US" dirty="0" smtClean="0"/>
            </a:br>
            <a:r>
              <a:rPr lang="en-US" dirty="0" smtClean="0"/>
              <a:t>Extractor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3860800" y="2509520"/>
            <a:ext cx="1270000" cy="136144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Blackboard</a:t>
            </a:r>
            <a:br>
              <a:rPr lang="en-US" dirty="0" smtClean="0"/>
            </a:br>
            <a:r>
              <a:rPr lang="en-US" dirty="0" smtClean="0"/>
              <a:t>(Bb)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2367280" y="919480"/>
            <a:ext cx="13817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Segmenter</a:t>
            </a:r>
            <a:endParaRPr lang="en-US" dirty="0" smtClean="0"/>
          </a:p>
          <a:p>
            <a:pPr algn="ctr"/>
            <a:r>
              <a:rPr lang="en-US" dirty="0" smtClean="0"/>
              <a:t>(Se)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5059680" y="91948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</a:t>
            </a:r>
            <a:br>
              <a:rPr lang="en-US" dirty="0" smtClean="0"/>
            </a:br>
            <a:r>
              <a:rPr lang="en-US" dirty="0" smtClean="0"/>
              <a:t>Detector</a:t>
            </a:r>
          </a:p>
          <a:p>
            <a:pPr algn="ctr"/>
            <a:r>
              <a:rPr lang="en-US" dirty="0" smtClean="0"/>
              <a:t>(Ad)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5059680" y="426720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br>
              <a:rPr lang="en-US" dirty="0" smtClean="0"/>
            </a:br>
            <a:r>
              <a:rPr lang="en-US" dirty="0" smtClean="0"/>
              <a:t>Classifier</a:t>
            </a:r>
          </a:p>
          <a:p>
            <a:pPr algn="ctr"/>
            <a:r>
              <a:rPr lang="en-US" dirty="0" smtClean="0"/>
              <a:t>(Ac)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172200" y="265176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</a:t>
            </a:r>
          </a:p>
          <a:p>
            <a:pPr algn="ctr"/>
            <a:r>
              <a:rPr lang="en-US" dirty="0" smtClean="0"/>
              <a:t>Engine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7731760" y="265176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Interface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Ui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Stored Data 13"/>
          <p:cNvSpPr/>
          <p:nvPr/>
        </p:nvSpPr>
        <p:spPr>
          <a:xfrm>
            <a:off x="81280" y="2794000"/>
            <a:ext cx="1361440" cy="79248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CDM</a:t>
            </a:r>
            <a:br>
              <a:rPr lang="en-US" dirty="0" smtClean="0"/>
            </a:br>
            <a:r>
              <a:rPr lang="en-US" dirty="0" smtClean="0"/>
              <a:t>(Avro)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4" idx="2"/>
          </p:cNvCxnSpPr>
          <p:nvPr/>
        </p:nvCxnSpPr>
        <p:spPr>
          <a:xfrm>
            <a:off x="1215813" y="3190240"/>
            <a:ext cx="460587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6" idx="2"/>
          </p:cNvCxnSpPr>
          <p:nvPr/>
        </p:nvCxnSpPr>
        <p:spPr>
          <a:xfrm flipV="1">
            <a:off x="2702560" y="3190240"/>
            <a:ext cx="115824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6" idx="1"/>
          </p:cNvCxnSpPr>
          <p:nvPr/>
        </p:nvCxnSpPr>
        <p:spPr>
          <a:xfrm>
            <a:off x="3058160" y="2006600"/>
            <a:ext cx="1437640" cy="502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6" idx="1"/>
          </p:cNvCxnSpPr>
          <p:nvPr/>
        </p:nvCxnSpPr>
        <p:spPr>
          <a:xfrm flipH="1">
            <a:off x="4495800" y="2006600"/>
            <a:ext cx="1203960" cy="502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5" idx="3"/>
          </p:cNvCxnSpPr>
          <p:nvPr/>
        </p:nvCxnSpPr>
        <p:spPr>
          <a:xfrm flipH="1">
            <a:off x="3071880" y="3870960"/>
            <a:ext cx="1423920" cy="365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9" idx="3"/>
          </p:cNvCxnSpPr>
          <p:nvPr/>
        </p:nvCxnSpPr>
        <p:spPr>
          <a:xfrm>
            <a:off x="4495800" y="3870960"/>
            <a:ext cx="1203960" cy="396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6" idx="4"/>
          </p:cNvCxnSpPr>
          <p:nvPr/>
        </p:nvCxnSpPr>
        <p:spPr>
          <a:xfrm flipH="1" flipV="1">
            <a:off x="5130800" y="3190240"/>
            <a:ext cx="104140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12" idx="2"/>
          </p:cNvCxnSpPr>
          <p:nvPr/>
        </p:nvCxnSpPr>
        <p:spPr>
          <a:xfrm>
            <a:off x="7452360" y="3195320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9" idx="1"/>
            <a:endCxn id="9" idx="0"/>
          </p:cNvCxnSpPr>
          <p:nvPr/>
        </p:nvCxnSpPr>
        <p:spPr>
          <a:xfrm flipH="1">
            <a:off x="6339840" y="4810760"/>
            <a:ext cx="6045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9" idx="0"/>
            <a:endCxn id="10" idx="1"/>
          </p:cNvCxnSpPr>
          <p:nvPr/>
        </p:nvCxnSpPr>
        <p:spPr>
          <a:xfrm flipH="1" flipV="1">
            <a:off x="6812280" y="3738880"/>
            <a:ext cx="8128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Stored Data 46"/>
          <p:cNvSpPr/>
          <p:nvPr/>
        </p:nvSpPr>
        <p:spPr>
          <a:xfrm>
            <a:off x="2400430" y="5730240"/>
            <a:ext cx="136144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Pattern</a:t>
            </a:r>
            <a:br>
              <a:rPr lang="en-US" sz="1200" dirty="0" smtClean="0"/>
            </a:br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48" name="Stored Data 47"/>
          <p:cNvSpPr/>
          <p:nvPr/>
        </p:nvSpPr>
        <p:spPr>
          <a:xfrm>
            <a:off x="5008880" y="5730240"/>
            <a:ext cx="136144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Pattern</a:t>
            </a:r>
            <a:br>
              <a:rPr lang="en-US" sz="1200" dirty="0" smtClean="0"/>
            </a:br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49" name="Stored Data 48"/>
          <p:cNvSpPr/>
          <p:nvPr/>
        </p:nvSpPr>
        <p:spPr>
          <a:xfrm>
            <a:off x="6944360" y="4551680"/>
            <a:ext cx="136144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Knowledge</a:t>
            </a:r>
            <a:br>
              <a:rPr lang="en-US" sz="1200" dirty="0" smtClean="0"/>
            </a:br>
            <a:r>
              <a:rPr lang="en-US" sz="1200" dirty="0" smtClean="0"/>
              <a:t>Base (Kb)</a:t>
            </a:r>
            <a:endParaRPr lang="en-US" sz="1200" dirty="0"/>
          </a:p>
        </p:txBody>
      </p:sp>
      <p:sp>
        <p:nvSpPr>
          <p:cNvPr id="54" name="Stored Data 53"/>
          <p:cNvSpPr/>
          <p:nvPr/>
        </p:nvSpPr>
        <p:spPr>
          <a:xfrm>
            <a:off x="5008880" y="193040"/>
            <a:ext cx="136144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Masks</a:t>
            </a:r>
            <a:endParaRPr lang="en-US" sz="1200" dirty="0"/>
          </a:p>
        </p:txBody>
      </p:sp>
      <p:sp>
        <p:nvSpPr>
          <p:cNvPr id="55" name="Stored Data 54"/>
          <p:cNvSpPr/>
          <p:nvPr/>
        </p:nvSpPr>
        <p:spPr>
          <a:xfrm>
            <a:off x="2367280" y="193040"/>
            <a:ext cx="138176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Segmenting</a:t>
            </a:r>
            <a:br>
              <a:rPr lang="en-US" sz="1200" dirty="0" smtClean="0"/>
            </a:br>
            <a:r>
              <a:rPr lang="en-US" sz="1200" dirty="0" smtClean="0"/>
              <a:t>Criteria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stCxn id="47" idx="0"/>
            <a:endCxn id="5" idx="1"/>
          </p:cNvCxnSpPr>
          <p:nvPr/>
        </p:nvCxnSpPr>
        <p:spPr>
          <a:xfrm flipH="1" flipV="1">
            <a:off x="3071880" y="5323840"/>
            <a:ext cx="927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  <a:endCxn id="9" idx="1"/>
          </p:cNvCxnSpPr>
          <p:nvPr/>
        </p:nvCxnSpPr>
        <p:spPr>
          <a:xfrm flipV="1">
            <a:off x="5689600" y="5354320"/>
            <a:ext cx="10160" cy="375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2"/>
            <a:endCxn id="8" idx="3"/>
          </p:cNvCxnSpPr>
          <p:nvPr/>
        </p:nvCxnSpPr>
        <p:spPr>
          <a:xfrm>
            <a:off x="5689600" y="711200"/>
            <a:ext cx="10160" cy="208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7" idx="3"/>
          </p:cNvCxnSpPr>
          <p:nvPr/>
        </p:nvCxnSpPr>
        <p:spPr>
          <a:xfrm>
            <a:off x="3058160" y="711200"/>
            <a:ext cx="0" cy="208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3"/>
            <a:endCxn id="7" idx="1"/>
          </p:cNvCxnSpPr>
          <p:nvPr/>
        </p:nvCxnSpPr>
        <p:spPr>
          <a:xfrm flipH="1" flipV="1">
            <a:off x="3058160" y="2006600"/>
            <a:ext cx="13720" cy="223012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0"/>
            <a:endCxn id="8" idx="2"/>
          </p:cNvCxnSpPr>
          <p:nvPr/>
        </p:nvCxnSpPr>
        <p:spPr>
          <a:xfrm>
            <a:off x="3749040" y="1463040"/>
            <a:ext cx="131064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0"/>
            <a:endCxn id="9" idx="2"/>
          </p:cNvCxnSpPr>
          <p:nvPr/>
        </p:nvCxnSpPr>
        <p:spPr>
          <a:xfrm>
            <a:off x="3749040" y="1463040"/>
            <a:ext cx="1310640" cy="334772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" idx="3"/>
            <a:endCxn id="10" idx="1"/>
          </p:cNvCxnSpPr>
          <p:nvPr/>
        </p:nvCxnSpPr>
        <p:spPr>
          <a:xfrm flipV="1">
            <a:off x="5699760" y="3738880"/>
            <a:ext cx="1112520" cy="52832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" idx="1"/>
            <a:endCxn id="10" idx="3"/>
          </p:cNvCxnSpPr>
          <p:nvPr/>
        </p:nvCxnSpPr>
        <p:spPr>
          <a:xfrm>
            <a:off x="5699760" y="2006600"/>
            <a:ext cx="1112520" cy="64516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" idx="1"/>
            <a:endCxn id="5" idx="3"/>
          </p:cNvCxnSpPr>
          <p:nvPr/>
        </p:nvCxnSpPr>
        <p:spPr>
          <a:xfrm>
            <a:off x="2189480" y="3738880"/>
            <a:ext cx="882400" cy="49784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37198" y="6279177"/>
            <a:ext cx="621429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237198" y="6644947"/>
            <a:ext cx="6214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9490" y="6094511"/>
            <a:ext cx="166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 notifications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936559" y="6454064"/>
            <a:ext cx="156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transmissions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80097" y="3604506"/>
            <a:ext cx="86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Legend</a:t>
            </a:r>
            <a:endParaRPr lang="en-US" u="sng" dirty="0"/>
          </a:p>
        </p:txBody>
      </p:sp>
      <p:sp>
        <p:nvSpPr>
          <p:cNvPr id="41" name="Stored Data 40"/>
          <p:cNvSpPr/>
          <p:nvPr/>
        </p:nvSpPr>
        <p:spPr>
          <a:xfrm>
            <a:off x="237198" y="5612149"/>
            <a:ext cx="1563418" cy="4165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Pre-defined</a:t>
            </a:r>
            <a:br>
              <a:rPr lang="en-US" sz="1200" dirty="0" smtClean="0"/>
            </a:br>
            <a:r>
              <a:rPr lang="en-US" sz="1200" dirty="0" smtClean="0"/>
              <a:t>Configuration</a:t>
            </a:r>
            <a:endParaRPr lang="en-US" sz="1200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495489" y="4839810"/>
            <a:ext cx="1039866" cy="620168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</a:t>
            </a:r>
            <a:br>
              <a:rPr lang="en-US" dirty="0" smtClean="0"/>
            </a:b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43" name="Magnetic Disk 42"/>
          <p:cNvSpPr/>
          <p:nvPr/>
        </p:nvSpPr>
        <p:spPr>
          <a:xfrm>
            <a:off x="406400" y="3973838"/>
            <a:ext cx="1270000" cy="74871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4244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31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Galois,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Archer</dc:creator>
  <cp:lastModifiedBy>David Archer</cp:lastModifiedBy>
  <cp:revision>7</cp:revision>
  <dcterms:created xsi:type="dcterms:W3CDTF">2016-03-08T17:14:58Z</dcterms:created>
  <dcterms:modified xsi:type="dcterms:W3CDTF">2016-03-10T01:27:15Z</dcterms:modified>
</cp:coreProperties>
</file>