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19" autoAdjust="0"/>
    <p:restoredTop sz="99808" autoAdjust="0"/>
  </p:normalViewPr>
  <p:slideViewPr>
    <p:cSldViewPr snapToGrid="0" snapToObjects="1">
      <p:cViewPr>
        <p:scale>
          <a:sx n="94" d="100"/>
          <a:sy n="94" d="100"/>
        </p:scale>
        <p:origin x="-172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1C-A8FF-8C49-B007-95A36DEBADE4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F73-9D38-A84E-B04B-A50F12AB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4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1C-A8FF-8C49-B007-95A36DEBADE4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F73-9D38-A84E-B04B-A50F12AB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8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1C-A8FF-8C49-B007-95A36DEBADE4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F73-9D38-A84E-B04B-A50F12AB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1C-A8FF-8C49-B007-95A36DEBADE4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F73-9D38-A84E-B04B-A50F12AB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1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1C-A8FF-8C49-B007-95A36DEBADE4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F73-9D38-A84E-B04B-A50F12AB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1C-A8FF-8C49-B007-95A36DEBADE4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F73-9D38-A84E-B04B-A50F12AB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1C-A8FF-8C49-B007-95A36DEBADE4}" type="datetimeFigureOut">
              <a:rPr lang="en-US" smtClean="0"/>
              <a:t>1/19/16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F73-9D38-A84E-B04B-A50F12AB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2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1C-A8FF-8C49-B007-95A36DEBADE4}" type="datetimeFigureOut">
              <a:rPr lang="en-US" smtClean="0"/>
              <a:t>1/19/16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F73-9D38-A84E-B04B-A50F12AB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1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1C-A8FF-8C49-B007-95A36DEBADE4}" type="datetimeFigureOut">
              <a:rPr lang="en-US" smtClean="0"/>
              <a:t>1/19/16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F73-9D38-A84E-B04B-A50F12AB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5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1C-A8FF-8C49-B007-95A36DEBADE4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F73-9D38-A84E-B04B-A50F12AB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1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1C-A8FF-8C49-B007-95A36DEBADE4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F73-9D38-A84E-B04B-A50F12AB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6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C4B1C-A8FF-8C49-B007-95A36DEBADE4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AF73-9D38-A84E-B04B-A50F12AB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75747" y="1500868"/>
            <a:ext cx="1691785" cy="28266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983996" y="1666540"/>
            <a:ext cx="1463299" cy="26610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88220" y="1509312"/>
            <a:ext cx="967074" cy="9441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3331" y="1771518"/>
            <a:ext cx="616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Agent</a:t>
            </a:r>
          </a:p>
        </p:txBody>
      </p:sp>
      <p:cxnSp>
        <p:nvCxnSpPr>
          <p:cNvPr id="23" name="Elbow Connector 22"/>
          <p:cNvCxnSpPr/>
          <p:nvPr/>
        </p:nvCxnSpPr>
        <p:spPr>
          <a:xfrm>
            <a:off x="4484873" y="2909542"/>
            <a:ext cx="1461242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0800000">
            <a:off x="1455294" y="1871367"/>
            <a:ext cx="1320636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22983" y="2297370"/>
            <a:ext cx="1406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p</a:t>
            </a:r>
            <a:r>
              <a:rPr lang="en-US" sz="1200" dirty="0" err="1" smtClean="0"/>
              <a:t>rov</a:t>
            </a:r>
            <a:r>
              <a:rPr lang="en-US" sz="1200" dirty="0" smtClean="0"/>
              <a:t>:</a:t>
            </a:r>
            <a:br>
              <a:rPr lang="en-US" sz="1200" dirty="0" smtClean="0"/>
            </a:br>
            <a:r>
              <a:rPr lang="en-US" sz="1200" dirty="0" err="1" smtClean="0"/>
              <a:t>wasAssociatedWith</a:t>
            </a:r>
            <a:endParaRPr lang="en-US" sz="1200" dirty="0" smtClean="0"/>
          </a:p>
        </p:txBody>
      </p:sp>
      <p:cxnSp>
        <p:nvCxnSpPr>
          <p:cNvPr id="75" name="Elbow Connector 74"/>
          <p:cNvCxnSpPr>
            <a:stCxn id="5" idx="0"/>
            <a:endCxn id="4" idx="0"/>
          </p:cNvCxnSpPr>
          <p:nvPr/>
        </p:nvCxnSpPr>
        <p:spPr>
          <a:xfrm rot="16200000" flipV="1">
            <a:off x="5085807" y="36701"/>
            <a:ext cx="165672" cy="3094006"/>
          </a:xfrm>
          <a:prstGeom prst="bentConnector3">
            <a:avLst>
              <a:gd name="adj1" fmla="val 23798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012123" y="1010051"/>
            <a:ext cx="1557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p</a:t>
            </a:r>
            <a:r>
              <a:rPr lang="en-US" sz="1200" dirty="0" err="1" smtClean="0"/>
              <a:t>rov:wasAttributedTo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1347149" y="1449869"/>
            <a:ext cx="1595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p</a:t>
            </a:r>
            <a:r>
              <a:rPr lang="en-US" sz="1200" dirty="0" err="1" smtClean="0"/>
              <a:t>rov:actedOnBehalfOf</a:t>
            </a:r>
            <a:endParaRPr lang="en-US" sz="1200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1146184" y="2967246"/>
            <a:ext cx="13812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prov:wasInformedBy</a:t>
            </a:r>
            <a:endParaRPr lang="en-US" sz="1100" dirty="0" smtClean="0"/>
          </a:p>
          <a:p>
            <a:endParaRPr lang="en-US" sz="1100" dirty="0"/>
          </a:p>
        </p:txBody>
      </p:sp>
      <p:cxnSp>
        <p:nvCxnSpPr>
          <p:cNvPr id="88" name="Elbow Connector 87"/>
          <p:cNvCxnSpPr>
            <a:stCxn id="5" idx="2"/>
            <a:endCxn id="5" idx="3"/>
          </p:cNvCxnSpPr>
          <p:nvPr/>
        </p:nvCxnSpPr>
        <p:spPr>
          <a:xfrm rot="5400000" flipH="1" flipV="1">
            <a:off x="6416217" y="3296473"/>
            <a:ext cx="1330505" cy="731649"/>
          </a:xfrm>
          <a:prstGeom prst="bentConnector4">
            <a:avLst>
              <a:gd name="adj1" fmla="val -17181"/>
              <a:gd name="adj2" fmla="val 13124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158301" y="4512215"/>
            <a:ext cx="1570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prov:wasDerivedFrom</a:t>
            </a:r>
            <a:endParaRPr lang="en-US" sz="1200" dirty="0" smtClean="0"/>
          </a:p>
        </p:txBody>
      </p:sp>
      <p:cxnSp>
        <p:nvCxnSpPr>
          <p:cNvPr id="100" name="Elbow Connector 99"/>
          <p:cNvCxnSpPr>
            <a:stCxn id="5" idx="0"/>
            <a:endCxn id="6" idx="0"/>
          </p:cNvCxnSpPr>
          <p:nvPr/>
        </p:nvCxnSpPr>
        <p:spPr>
          <a:xfrm rot="16200000" flipV="1">
            <a:off x="3765088" y="-1284019"/>
            <a:ext cx="157228" cy="5743889"/>
          </a:xfrm>
          <a:prstGeom prst="bentConnector3">
            <a:avLst>
              <a:gd name="adj1" fmla="val 47739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833282" y="623588"/>
            <a:ext cx="1557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p</a:t>
            </a:r>
            <a:r>
              <a:rPr lang="en-US" sz="1200" dirty="0" err="1" smtClean="0"/>
              <a:t>rov:wasAttributedTo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4469299" y="3675131"/>
            <a:ext cx="158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prov:wasGeneratedBy</a:t>
            </a:r>
            <a:endParaRPr lang="en-US" sz="120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4851160" y="2867197"/>
            <a:ext cx="75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prov:used</a:t>
            </a:r>
            <a:endParaRPr lang="en-US" sz="11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4430369" y="2176456"/>
            <a:ext cx="160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prov:wasInvalidatedBy</a:t>
            </a:r>
            <a:endParaRPr lang="en-US" sz="1200" dirty="0" smtClean="0"/>
          </a:p>
        </p:txBody>
      </p:sp>
      <p:cxnSp>
        <p:nvCxnSpPr>
          <p:cNvPr id="56" name="Elbow Connector 55"/>
          <p:cNvCxnSpPr/>
          <p:nvPr/>
        </p:nvCxnSpPr>
        <p:spPr>
          <a:xfrm rot="10800000" flipV="1">
            <a:off x="4467534" y="2230324"/>
            <a:ext cx="1516462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10800000" flipV="1">
            <a:off x="4452511" y="3675129"/>
            <a:ext cx="1516462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/>
          <p:nvPr/>
        </p:nvCxnSpPr>
        <p:spPr>
          <a:xfrm rot="10800000" flipV="1">
            <a:off x="1487818" y="2367804"/>
            <a:ext cx="1288112" cy="31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35367" y="1586853"/>
            <a:ext cx="49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0..*</a:t>
            </a:r>
            <a:endParaRPr 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1487818" y="1588369"/>
            <a:ext cx="496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0..1</a:t>
            </a:r>
            <a:endParaRPr 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1470130" y="2032394"/>
            <a:ext cx="496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0..1</a:t>
            </a:r>
            <a:endParaRPr 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3596209" y="1209638"/>
            <a:ext cx="49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0..*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2310767" y="3409260"/>
            <a:ext cx="49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</a:t>
            </a:r>
            <a:r>
              <a:rPr lang="en-US" sz="1600" dirty="0" smtClean="0"/>
              <a:t>.*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2353683" y="2630999"/>
            <a:ext cx="49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0..*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4407103" y="1908418"/>
            <a:ext cx="496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0..1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2348019" y="2073812"/>
            <a:ext cx="49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0..*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939497" y="1236658"/>
            <a:ext cx="49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0..*</a:t>
            </a:r>
            <a:endParaRPr lang="en-US" sz="1600" dirty="0"/>
          </a:p>
        </p:txBody>
      </p:sp>
      <p:sp>
        <p:nvSpPr>
          <p:cNvPr id="91" name="TextBox 90"/>
          <p:cNvSpPr txBox="1"/>
          <p:nvPr/>
        </p:nvSpPr>
        <p:spPr>
          <a:xfrm>
            <a:off x="6715646" y="1317673"/>
            <a:ext cx="49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0..*</a:t>
            </a:r>
            <a:endParaRPr lang="en-US" sz="1600" dirty="0"/>
          </a:p>
        </p:txBody>
      </p:sp>
      <p:sp>
        <p:nvSpPr>
          <p:cNvPr id="92" name="TextBox 91"/>
          <p:cNvSpPr txBox="1"/>
          <p:nvPr/>
        </p:nvSpPr>
        <p:spPr>
          <a:xfrm>
            <a:off x="5524248" y="1911245"/>
            <a:ext cx="49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0..*</a:t>
            </a:r>
            <a:endParaRPr lang="en-US" sz="1600" dirty="0"/>
          </a:p>
        </p:txBody>
      </p:sp>
      <p:sp>
        <p:nvSpPr>
          <p:cNvPr id="98" name="TextBox 97"/>
          <p:cNvSpPr txBox="1"/>
          <p:nvPr/>
        </p:nvSpPr>
        <p:spPr>
          <a:xfrm>
            <a:off x="4442261" y="2613053"/>
            <a:ext cx="49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0..*</a:t>
            </a:r>
            <a:endParaRPr lang="en-US" sz="1600" dirty="0"/>
          </a:p>
        </p:txBody>
      </p:sp>
      <p:sp>
        <p:nvSpPr>
          <p:cNvPr id="99" name="TextBox 98"/>
          <p:cNvSpPr txBox="1"/>
          <p:nvPr/>
        </p:nvSpPr>
        <p:spPr>
          <a:xfrm>
            <a:off x="5529747" y="2604319"/>
            <a:ext cx="49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0..*</a:t>
            </a:r>
            <a:endParaRPr lang="en-US" sz="16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557357" y="3374353"/>
            <a:ext cx="49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0..*</a:t>
            </a:r>
            <a:endParaRPr lang="en-US" sz="16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397813" y="3390427"/>
            <a:ext cx="49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0..*</a:t>
            </a:r>
            <a:endParaRPr lang="en-US" sz="16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221200" y="4312161"/>
            <a:ext cx="49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0..*</a:t>
            </a:r>
            <a:endParaRPr lang="en-US" sz="1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7447295" y="2639819"/>
            <a:ext cx="496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0..1</a:t>
            </a:r>
            <a:endParaRPr lang="en-US" sz="1600" dirty="0"/>
          </a:p>
        </p:txBody>
      </p:sp>
      <p:sp>
        <p:nvSpPr>
          <p:cNvPr id="66" name="Rounded Rectangle 65"/>
          <p:cNvSpPr/>
          <p:nvPr/>
        </p:nvSpPr>
        <p:spPr>
          <a:xfrm>
            <a:off x="3880355" y="4998603"/>
            <a:ext cx="1177887" cy="4821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049414" y="5049340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dirty="0" smtClean="0"/>
              <a:t>esource</a:t>
            </a:r>
            <a:endParaRPr lang="en-US" sz="1400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1177659" y="2896390"/>
            <a:ext cx="15664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1177659" y="2896390"/>
            <a:ext cx="2" cy="5128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146002" y="3390427"/>
            <a:ext cx="15980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837894" y="4277454"/>
            <a:ext cx="49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0..*</a:t>
            </a:r>
            <a:endParaRPr lang="en-US" sz="1600" dirty="0"/>
          </a:p>
        </p:txBody>
      </p:sp>
      <p:cxnSp>
        <p:nvCxnSpPr>
          <p:cNvPr id="95" name="Straight Arrow Connector 94"/>
          <p:cNvCxnSpPr>
            <a:stCxn id="4" idx="2"/>
            <a:endCxn id="66" idx="0"/>
          </p:cNvCxnSpPr>
          <p:nvPr/>
        </p:nvCxnSpPr>
        <p:spPr>
          <a:xfrm>
            <a:off x="3621640" y="4327551"/>
            <a:ext cx="847659" cy="671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837894" y="4686177"/>
            <a:ext cx="53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0..*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4017013" y="4616008"/>
            <a:ext cx="11087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err="1" smtClean="0"/>
              <a:t>prov:used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7648673" y="3398133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dc:isPartOf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2946557" y="1871367"/>
            <a:ext cx="136234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u="sng" dirty="0" smtClean="0"/>
              <a:t>unitOfExecution</a:t>
            </a:r>
          </a:p>
          <a:p>
            <a:pPr algn="ctr"/>
            <a:r>
              <a:rPr lang="en-US" sz="1400" dirty="0" smtClean="0"/>
              <a:t>Types:</a:t>
            </a:r>
          </a:p>
          <a:p>
            <a:pPr algn="ctr"/>
            <a:r>
              <a:rPr lang="en-US" sz="1400" dirty="0" smtClean="0"/>
              <a:t>Process</a:t>
            </a:r>
          </a:p>
          <a:p>
            <a:pPr algn="ctr"/>
            <a:r>
              <a:rPr lang="en-US" sz="1400" dirty="0" smtClean="0"/>
              <a:t>Thread</a:t>
            </a:r>
          </a:p>
          <a:p>
            <a:pPr algn="ctr"/>
            <a:r>
              <a:rPr lang="en-US" sz="1400" dirty="0" smtClean="0"/>
              <a:t>Function</a:t>
            </a:r>
          </a:p>
          <a:p>
            <a:pPr algn="ctr"/>
            <a:r>
              <a:rPr lang="en-US" sz="1400" dirty="0" smtClean="0"/>
              <a:t>Basic block</a:t>
            </a:r>
          </a:p>
          <a:p>
            <a:pPr algn="ctr"/>
            <a:r>
              <a:rPr lang="en-US" sz="1400" dirty="0" smtClean="0"/>
              <a:t>Instruction</a:t>
            </a:r>
          </a:p>
          <a:p>
            <a:pPr algn="ctr"/>
            <a:r>
              <a:rPr lang="en-US" sz="1400" dirty="0" smtClean="0"/>
              <a:t>Event</a:t>
            </a:r>
            <a:endParaRPr 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6073744" y="2370949"/>
            <a:ext cx="14053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u="sng" dirty="0" smtClean="0"/>
              <a:t>Artifact</a:t>
            </a:r>
          </a:p>
          <a:p>
            <a:pPr algn="ctr"/>
            <a:r>
              <a:rPr lang="en-US" sz="1400" dirty="0" smtClean="0"/>
              <a:t>Types:</a:t>
            </a:r>
          </a:p>
          <a:p>
            <a:pPr algn="ctr"/>
            <a:r>
              <a:rPr lang="en-US" sz="1400" dirty="0" smtClean="0"/>
              <a:t>File</a:t>
            </a:r>
          </a:p>
          <a:p>
            <a:pPr algn="ctr"/>
            <a:r>
              <a:rPr lang="en-US" sz="1400" dirty="0" smtClean="0"/>
              <a:t>Memory area</a:t>
            </a:r>
          </a:p>
          <a:p>
            <a:pPr algn="ctr"/>
            <a:r>
              <a:rPr lang="en-US" sz="1400" dirty="0" smtClean="0"/>
              <a:t>Network socket</a:t>
            </a:r>
          </a:p>
          <a:p>
            <a:pPr algn="ctr"/>
            <a:r>
              <a:rPr lang="en-US" sz="1400" dirty="0" smtClean="0"/>
              <a:t>Ephemeral value</a:t>
            </a:r>
            <a:endParaRPr lang="en-US" sz="1400" dirty="0"/>
          </a:p>
        </p:txBody>
      </p:sp>
      <p:sp>
        <p:nvSpPr>
          <p:cNvPr id="65" name="Rounded Rectangle 64"/>
          <p:cNvSpPr/>
          <p:nvPr/>
        </p:nvSpPr>
        <p:spPr>
          <a:xfrm>
            <a:off x="2946557" y="5818881"/>
            <a:ext cx="1360914" cy="3872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3386031" y="5858596"/>
            <a:ext cx="521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</a:t>
            </a:r>
            <a:r>
              <a:rPr lang="en-US" sz="1400" dirty="0" smtClean="0"/>
              <a:t>ost</a:t>
            </a:r>
            <a:endParaRPr lang="en-US" sz="1400" dirty="0"/>
          </a:p>
        </p:txBody>
      </p:sp>
      <p:cxnSp>
        <p:nvCxnSpPr>
          <p:cNvPr id="79" name="Straight Arrow Connector 78"/>
          <p:cNvCxnSpPr>
            <a:stCxn id="66" idx="2"/>
            <a:endCxn id="65" idx="0"/>
          </p:cNvCxnSpPr>
          <p:nvPr/>
        </p:nvCxnSpPr>
        <p:spPr>
          <a:xfrm flipH="1">
            <a:off x="3627014" y="5480708"/>
            <a:ext cx="842285" cy="338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65" idx="1"/>
          </p:cNvCxnSpPr>
          <p:nvPr/>
        </p:nvCxnSpPr>
        <p:spPr>
          <a:xfrm rot="16200000" flipH="1">
            <a:off x="179642" y="3245570"/>
            <a:ext cx="3559030" cy="19748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5" idx="2"/>
            <a:endCxn id="65" idx="3"/>
          </p:cNvCxnSpPr>
          <p:nvPr/>
        </p:nvCxnSpPr>
        <p:spPr>
          <a:xfrm rot="5400000">
            <a:off x="4669092" y="3965930"/>
            <a:ext cx="1684935" cy="24081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391067" y="5756696"/>
            <a:ext cx="1321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p</a:t>
            </a:r>
            <a:r>
              <a:rPr lang="en-US" sz="1200" dirty="0" err="1" smtClean="0"/>
              <a:t>rov-tc:residedOn</a:t>
            </a:r>
            <a:endParaRPr lang="en-US" sz="1200" dirty="0" smtClean="0"/>
          </a:p>
        </p:txBody>
      </p:sp>
      <p:sp>
        <p:nvSpPr>
          <p:cNvPr id="111" name="TextBox 110"/>
          <p:cNvSpPr txBox="1"/>
          <p:nvPr/>
        </p:nvSpPr>
        <p:spPr>
          <a:xfrm>
            <a:off x="931270" y="5770753"/>
            <a:ext cx="1606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p</a:t>
            </a:r>
            <a:r>
              <a:rPr lang="en-US" sz="1200" dirty="0" err="1" smtClean="0"/>
              <a:t>rov-tc:hadAccountOn</a:t>
            </a:r>
            <a:endParaRPr lang="en-US" sz="1200" dirty="0" smtClean="0"/>
          </a:p>
        </p:txBody>
      </p:sp>
      <p:sp>
        <p:nvSpPr>
          <p:cNvPr id="116" name="TextBox 115"/>
          <p:cNvSpPr txBox="1"/>
          <p:nvPr/>
        </p:nvSpPr>
        <p:spPr>
          <a:xfrm>
            <a:off x="4172010" y="5479697"/>
            <a:ext cx="1321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p</a:t>
            </a:r>
            <a:r>
              <a:rPr lang="en-US" sz="1200" dirty="0" err="1" smtClean="0"/>
              <a:t>rov-tc:residedOn</a:t>
            </a:r>
            <a:endParaRPr lang="en-US" sz="1200" dirty="0" smtClean="0"/>
          </a:p>
        </p:txBody>
      </p:sp>
      <p:cxnSp>
        <p:nvCxnSpPr>
          <p:cNvPr id="117" name="Straight Arrow Connector 116"/>
          <p:cNvCxnSpPr>
            <a:stCxn id="4" idx="2"/>
            <a:endCxn id="65" idx="0"/>
          </p:cNvCxnSpPr>
          <p:nvPr/>
        </p:nvCxnSpPr>
        <p:spPr>
          <a:xfrm>
            <a:off x="3621640" y="4327551"/>
            <a:ext cx="5374" cy="14913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561323" y="4886231"/>
            <a:ext cx="1065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p</a:t>
            </a:r>
            <a:r>
              <a:rPr lang="en-US" sz="1200" dirty="0" err="1" smtClean="0"/>
              <a:t>rov-tc:ranOn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46251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47309</TotalTime>
  <Words>123</Words>
  <Application>Microsoft Macintosh PowerPoint</Application>
  <PresentationFormat>On-screen Show (4:3)</PresentationFormat>
  <Paragraphs>51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Galois,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Archer</dc:creator>
  <cp:lastModifiedBy>David Archer</cp:lastModifiedBy>
  <cp:revision>101</cp:revision>
  <cp:lastPrinted>2015-09-25T19:27:48Z</cp:lastPrinted>
  <dcterms:created xsi:type="dcterms:W3CDTF">2015-08-11T16:19:23Z</dcterms:created>
  <dcterms:modified xsi:type="dcterms:W3CDTF">2016-01-20T02:12:46Z</dcterms:modified>
</cp:coreProperties>
</file>