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7872" autoAdjust="0"/>
  </p:normalViewPr>
  <p:slideViewPr>
    <p:cSldViewPr snapToGrid="0" snapToObjects="1">
      <p:cViewPr varScale="1">
        <p:scale>
          <a:sx n="131" d="100"/>
          <a:sy n="131" d="100"/>
        </p:scale>
        <p:origin x="-2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7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7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5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7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6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866-C50F-E44F-9F5E-08B1F9CD451E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84866-C50F-E44F-9F5E-08B1F9CD451E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4FDA8-F1A5-F24E-8C26-E82C7677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7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1676400" y="2651760"/>
            <a:ext cx="10261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Ingester</a:t>
            </a:r>
            <a:br>
              <a:rPr lang="en-US" dirty="0" smtClean="0"/>
            </a:br>
            <a:r>
              <a:rPr lang="en-US" dirty="0" smtClean="0"/>
              <a:t>(In)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2431800" y="4236720"/>
            <a:ext cx="12801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</a:t>
            </a:r>
            <a:br>
              <a:rPr lang="en-US" dirty="0" smtClean="0"/>
            </a:br>
            <a:r>
              <a:rPr lang="en-US" dirty="0" smtClean="0"/>
              <a:t>Extractor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Magnetic Disk 5"/>
          <p:cNvSpPr/>
          <p:nvPr/>
        </p:nvSpPr>
        <p:spPr>
          <a:xfrm>
            <a:off x="3860800" y="2509520"/>
            <a:ext cx="1270000" cy="136144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Blackboard</a:t>
            </a:r>
            <a:br>
              <a:rPr lang="en-US" dirty="0" smtClean="0"/>
            </a:br>
            <a:r>
              <a:rPr lang="en-US" dirty="0" smtClean="0"/>
              <a:t>(Bb)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2367280" y="919480"/>
            <a:ext cx="13817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Segmenter</a:t>
            </a:r>
            <a:endParaRPr lang="en-US" dirty="0" smtClean="0"/>
          </a:p>
          <a:p>
            <a:pPr algn="ctr"/>
            <a:r>
              <a:rPr lang="en-US" dirty="0" smtClean="0"/>
              <a:t>(Se)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5059680" y="919480"/>
            <a:ext cx="12801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</a:t>
            </a:r>
            <a:br>
              <a:rPr lang="en-US" dirty="0" smtClean="0"/>
            </a:br>
            <a:r>
              <a:rPr lang="en-US" dirty="0" smtClean="0"/>
              <a:t>Detector</a:t>
            </a:r>
          </a:p>
          <a:p>
            <a:pPr algn="ctr"/>
            <a:r>
              <a:rPr lang="en-US" dirty="0" smtClean="0"/>
              <a:t>(Ad)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5059680" y="4267200"/>
            <a:ext cx="12801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br>
              <a:rPr lang="en-US" dirty="0" smtClean="0"/>
            </a:br>
            <a:r>
              <a:rPr lang="en-US" dirty="0" smtClean="0"/>
              <a:t>Classifier</a:t>
            </a:r>
          </a:p>
          <a:p>
            <a:pPr algn="ctr"/>
            <a:r>
              <a:rPr lang="en-US" dirty="0" smtClean="0"/>
              <a:t>(Ac)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6172200" y="2651760"/>
            <a:ext cx="12801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Diagnostic</a:t>
            </a:r>
          </a:p>
          <a:p>
            <a:pPr algn="ctr"/>
            <a:r>
              <a:rPr lang="en-US" dirty="0" smtClean="0"/>
              <a:t>Engine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7731760" y="2651760"/>
            <a:ext cx="12801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br>
              <a:rPr lang="en-US" dirty="0" smtClean="0"/>
            </a:br>
            <a:r>
              <a:rPr lang="en-US" dirty="0" smtClean="0"/>
              <a:t>Interface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Ui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Stored Data 13"/>
          <p:cNvSpPr/>
          <p:nvPr/>
        </p:nvSpPr>
        <p:spPr>
          <a:xfrm>
            <a:off x="81280" y="2794000"/>
            <a:ext cx="1361440" cy="79248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CDM</a:t>
            </a:r>
            <a:br>
              <a:rPr lang="en-US" dirty="0" smtClean="0"/>
            </a:br>
            <a:r>
              <a:rPr lang="en-US" dirty="0" smtClean="0"/>
              <a:t>(Avro)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4" idx="2"/>
          </p:cNvCxnSpPr>
          <p:nvPr/>
        </p:nvCxnSpPr>
        <p:spPr>
          <a:xfrm>
            <a:off x="1215813" y="3190240"/>
            <a:ext cx="460587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6" idx="2"/>
          </p:cNvCxnSpPr>
          <p:nvPr/>
        </p:nvCxnSpPr>
        <p:spPr>
          <a:xfrm flipV="1">
            <a:off x="2702560" y="3190240"/>
            <a:ext cx="1158240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6" idx="1"/>
          </p:cNvCxnSpPr>
          <p:nvPr/>
        </p:nvCxnSpPr>
        <p:spPr>
          <a:xfrm>
            <a:off x="3058160" y="2006600"/>
            <a:ext cx="1437640" cy="5029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6" idx="1"/>
          </p:cNvCxnSpPr>
          <p:nvPr/>
        </p:nvCxnSpPr>
        <p:spPr>
          <a:xfrm flipH="1">
            <a:off x="4495800" y="2006600"/>
            <a:ext cx="1203960" cy="5029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5" idx="3"/>
          </p:cNvCxnSpPr>
          <p:nvPr/>
        </p:nvCxnSpPr>
        <p:spPr>
          <a:xfrm flipH="1">
            <a:off x="3071880" y="3870960"/>
            <a:ext cx="1423920" cy="3657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9" idx="3"/>
          </p:cNvCxnSpPr>
          <p:nvPr/>
        </p:nvCxnSpPr>
        <p:spPr>
          <a:xfrm>
            <a:off x="4495800" y="3870960"/>
            <a:ext cx="1203960" cy="396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6" idx="4"/>
          </p:cNvCxnSpPr>
          <p:nvPr/>
        </p:nvCxnSpPr>
        <p:spPr>
          <a:xfrm flipH="1" flipV="1">
            <a:off x="5130800" y="3190240"/>
            <a:ext cx="1041400" cy="5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0"/>
            <a:endCxn id="12" idx="2"/>
          </p:cNvCxnSpPr>
          <p:nvPr/>
        </p:nvCxnSpPr>
        <p:spPr>
          <a:xfrm>
            <a:off x="7452360" y="3195320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9" idx="1"/>
            <a:endCxn id="9" idx="0"/>
          </p:cNvCxnSpPr>
          <p:nvPr/>
        </p:nvCxnSpPr>
        <p:spPr>
          <a:xfrm flipH="1">
            <a:off x="6339840" y="4810760"/>
            <a:ext cx="6045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9" idx="0"/>
            <a:endCxn id="10" idx="1"/>
          </p:cNvCxnSpPr>
          <p:nvPr/>
        </p:nvCxnSpPr>
        <p:spPr>
          <a:xfrm flipH="1" flipV="1">
            <a:off x="6812280" y="3738880"/>
            <a:ext cx="812800" cy="81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Stored Data 46"/>
          <p:cNvSpPr/>
          <p:nvPr/>
        </p:nvSpPr>
        <p:spPr>
          <a:xfrm>
            <a:off x="2400430" y="5730240"/>
            <a:ext cx="1361440" cy="51816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Pattern</a:t>
            </a:r>
            <a:br>
              <a:rPr lang="en-US" sz="1200" dirty="0" smtClean="0"/>
            </a:br>
            <a:r>
              <a:rPr lang="en-US" sz="1200" dirty="0" smtClean="0"/>
              <a:t>Definitions</a:t>
            </a:r>
            <a:endParaRPr lang="en-US" sz="1200" dirty="0"/>
          </a:p>
        </p:txBody>
      </p:sp>
      <p:sp>
        <p:nvSpPr>
          <p:cNvPr id="48" name="Stored Data 47"/>
          <p:cNvSpPr/>
          <p:nvPr/>
        </p:nvSpPr>
        <p:spPr>
          <a:xfrm>
            <a:off x="5008880" y="5730240"/>
            <a:ext cx="1361440" cy="51816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Pattern</a:t>
            </a:r>
            <a:br>
              <a:rPr lang="en-US" sz="1200" dirty="0" smtClean="0"/>
            </a:br>
            <a:r>
              <a:rPr lang="en-US" sz="1200" dirty="0" smtClean="0"/>
              <a:t>Definitions</a:t>
            </a:r>
            <a:endParaRPr lang="en-US" sz="1200" dirty="0"/>
          </a:p>
        </p:txBody>
      </p:sp>
      <p:sp>
        <p:nvSpPr>
          <p:cNvPr id="49" name="Stored Data 48"/>
          <p:cNvSpPr/>
          <p:nvPr/>
        </p:nvSpPr>
        <p:spPr>
          <a:xfrm>
            <a:off x="6944360" y="4551680"/>
            <a:ext cx="1361440" cy="51816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Knowledge</a:t>
            </a:r>
            <a:br>
              <a:rPr lang="en-US" sz="1200" dirty="0" smtClean="0"/>
            </a:br>
            <a:r>
              <a:rPr lang="en-US" sz="1200" dirty="0" smtClean="0"/>
              <a:t>Base (Kb)</a:t>
            </a:r>
            <a:endParaRPr lang="en-US" sz="1200" dirty="0"/>
          </a:p>
        </p:txBody>
      </p:sp>
      <p:sp>
        <p:nvSpPr>
          <p:cNvPr id="54" name="Stored Data 53"/>
          <p:cNvSpPr/>
          <p:nvPr/>
        </p:nvSpPr>
        <p:spPr>
          <a:xfrm>
            <a:off x="5008880" y="193040"/>
            <a:ext cx="1361440" cy="51816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Masks</a:t>
            </a:r>
            <a:endParaRPr lang="en-US" sz="1200" dirty="0"/>
          </a:p>
        </p:txBody>
      </p:sp>
      <p:sp>
        <p:nvSpPr>
          <p:cNvPr id="55" name="Stored Data 54"/>
          <p:cNvSpPr/>
          <p:nvPr/>
        </p:nvSpPr>
        <p:spPr>
          <a:xfrm>
            <a:off x="2367280" y="193040"/>
            <a:ext cx="1381760" cy="51816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Segmenting</a:t>
            </a:r>
            <a:br>
              <a:rPr lang="en-US" sz="1200" dirty="0" smtClean="0"/>
            </a:br>
            <a:r>
              <a:rPr lang="en-US" sz="1200" dirty="0" smtClean="0"/>
              <a:t>Criteria</a:t>
            </a:r>
            <a:endParaRPr lang="en-US" sz="1200" dirty="0"/>
          </a:p>
        </p:txBody>
      </p:sp>
      <p:cxnSp>
        <p:nvCxnSpPr>
          <p:cNvPr id="56" name="Straight Arrow Connector 55"/>
          <p:cNvCxnSpPr>
            <a:stCxn id="47" idx="0"/>
            <a:endCxn id="5" idx="1"/>
          </p:cNvCxnSpPr>
          <p:nvPr/>
        </p:nvCxnSpPr>
        <p:spPr>
          <a:xfrm flipH="1" flipV="1">
            <a:off x="3071880" y="5323840"/>
            <a:ext cx="927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0"/>
            <a:endCxn id="9" idx="1"/>
          </p:cNvCxnSpPr>
          <p:nvPr/>
        </p:nvCxnSpPr>
        <p:spPr>
          <a:xfrm flipV="1">
            <a:off x="5689600" y="5354320"/>
            <a:ext cx="10160" cy="375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2"/>
            <a:endCxn id="8" idx="3"/>
          </p:cNvCxnSpPr>
          <p:nvPr/>
        </p:nvCxnSpPr>
        <p:spPr>
          <a:xfrm>
            <a:off x="5689600" y="711200"/>
            <a:ext cx="10160" cy="208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2"/>
            <a:endCxn id="7" idx="3"/>
          </p:cNvCxnSpPr>
          <p:nvPr/>
        </p:nvCxnSpPr>
        <p:spPr>
          <a:xfrm>
            <a:off x="3058160" y="711200"/>
            <a:ext cx="0" cy="208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134464" y="6363450"/>
            <a:ext cx="62142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3825" y="6172567"/>
            <a:ext cx="156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transmissions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80097" y="3604506"/>
            <a:ext cx="86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Legend</a:t>
            </a:r>
            <a:endParaRPr lang="en-US" u="sng" dirty="0"/>
          </a:p>
        </p:txBody>
      </p:sp>
      <p:sp>
        <p:nvSpPr>
          <p:cNvPr id="41" name="Stored Data 40"/>
          <p:cNvSpPr/>
          <p:nvPr/>
        </p:nvSpPr>
        <p:spPr>
          <a:xfrm>
            <a:off x="237198" y="5612149"/>
            <a:ext cx="1563418" cy="41656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Pre-defined</a:t>
            </a:r>
            <a:br>
              <a:rPr lang="en-US" sz="1200" dirty="0" smtClean="0"/>
            </a:br>
            <a:r>
              <a:rPr lang="en-US" sz="1200" dirty="0" smtClean="0"/>
              <a:t>Configuration</a:t>
            </a:r>
            <a:endParaRPr lang="en-US" sz="1200" dirty="0"/>
          </a:p>
        </p:txBody>
      </p:sp>
      <p:sp>
        <p:nvSpPr>
          <p:cNvPr id="42" name="Snip Single Corner Rectangle 41"/>
          <p:cNvSpPr/>
          <p:nvPr/>
        </p:nvSpPr>
        <p:spPr>
          <a:xfrm>
            <a:off x="495489" y="4839810"/>
            <a:ext cx="1039866" cy="620168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</a:t>
            </a:r>
            <a:br>
              <a:rPr lang="en-US" dirty="0" smtClean="0"/>
            </a:b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43" name="Magnetic Disk 42"/>
          <p:cNvSpPr/>
          <p:nvPr/>
        </p:nvSpPr>
        <p:spPr>
          <a:xfrm>
            <a:off x="406400" y="3973838"/>
            <a:ext cx="1270000" cy="74871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14244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29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Galois,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Archer</dc:creator>
  <cp:lastModifiedBy>David Archer</cp:lastModifiedBy>
  <cp:revision>8</cp:revision>
  <dcterms:created xsi:type="dcterms:W3CDTF">2016-03-08T17:14:58Z</dcterms:created>
  <dcterms:modified xsi:type="dcterms:W3CDTF">2016-03-12T00:46:58Z</dcterms:modified>
</cp:coreProperties>
</file>