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CCCB-4BA6-B04E-9D16-520C9E59725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A6C-6FCA-EC4A-8F85-99F48BF0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9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CCCB-4BA6-B04E-9D16-520C9E59725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A6C-6FCA-EC4A-8F85-99F48BF0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9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CCCB-4BA6-B04E-9D16-520C9E59725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A6C-6FCA-EC4A-8F85-99F48BF0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CCCB-4BA6-B04E-9D16-520C9E59725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A6C-6FCA-EC4A-8F85-99F48BF0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CCCB-4BA6-B04E-9D16-520C9E59725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A6C-6FCA-EC4A-8F85-99F48BF0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CCCB-4BA6-B04E-9D16-520C9E59725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A6C-6FCA-EC4A-8F85-99F48BF0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CCCB-4BA6-B04E-9D16-520C9E59725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A6C-6FCA-EC4A-8F85-99F48BF0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0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CCCB-4BA6-B04E-9D16-520C9E59725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A6C-6FCA-EC4A-8F85-99F48BF0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0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CCCB-4BA6-B04E-9D16-520C9E59725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A6C-6FCA-EC4A-8F85-99F48BF0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2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CCCB-4BA6-B04E-9D16-520C9E59725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A6C-6FCA-EC4A-8F85-99F48BF0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9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CCCB-4BA6-B04E-9D16-520C9E59725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A6C-6FCA-EC4A-8F85-99F48BF0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7CCCB-4BA6-B04E-9D16-520C9E59725C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5A6C-6FCA-EC4A-8F85-99F48BF0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2192995" y="2651760"/>
            <a:ext cx="10261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Ingester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(In)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3497330" y="3483392"/>
            <a:ext cx="12801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Pattern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Extractor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Px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3454282" y="1823477"/>
            <a:ext cx="13817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Segmenter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(Se)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nip Single Corner Rectangle 6"/>
          <p:cNvSpPr/>
          <p:nvPr/>
        </p:nvSpPr>
        <p:spPr>
          <a:xfrm>
            <a:off x="5307215" y="1823477"/>
            <a:ext cx="12801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Anomaly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Detector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(Ad)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5318767" y="3483392"/>
            <a:ext cx="12801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Activity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Classifier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(Ac)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7216153" y="2651760"/>
            <a:ext cx="1280160" cy="108712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Diagnostic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Engine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Dx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tored Data 9"/>
          <p:cNvSpPr/>
          <p:nvPr/>
        </p:nvSpPr>
        <p:spPr>
          <a:xfrm>
            <a:off x="597875" y="2794000"/>
            <a:ext cx="1361440" cy="79248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CDM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(Avro)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  <a:endCxn id="4" idx="2"/>
          </p:cNvCxnSpPr>
          <p:nvPr/>
        </p:nvCxnSpPr>
        <p:spPr>
          <a:xfrm>
            <a:off x="1732408" y="3190240"/>
            <a:ext cx="460587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2"/>
          </p:cNvCxnSpPr>
          <p:nvPr/>
        </p:nvCxnSpPr>
        <p:spPr>
          <a:xfrm flipV="1">
            <a:off x="2706075" y="2367037"/>
            <a:ext cx="748207" cy="284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5" idx="2"/>
          </p:cNvCxnSpPr>
          <p:nvPr/>
        </p:nvCxnSpPr>
        <p:spPr>
          <a:xfrm>
            <a:off x="2706075" y="3738880"/>
            <a:ext cx="791255" cy="28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  <a:endCxn id="8" idx="2"/>
          </p:cNvCxnSpPr>
          <p:nvPr/>
        </p:nvCxnSpPr>
        <p:spPr>
          <a:xfrm>
            <a:off x="4777490" y="4026952"/>
            <a:ext cx="5412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7" idx="2"/>
          </p:cNvCxnSpPr>
          <p:nvPr/>
        </p:nvCxnSpPr>
        <p:spPr>
          <a:xfrm>
            <a:off x="4836042" y="2367037"/>
            <a:ext cx="4711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0"/>
            <a:endCxn id="9" idx="2"/>
          </p:cNvCxnSpPr>
          <p:nvPr/>
        </p:nvCxnSpPr>
        <p:spPr>
          <a:xfrm>
            <a:off x="6587375" y="2367037"/>
            <a:ext cx="628778" cy="828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9" idx="2"/>
          </p:cNvCxnSpPr>
          <p:nvPr/>
        </p:nvCxnSpPr>
        <p:spPr>
          <a:xfrm flipV="1">
            <a:off x="6598927" y="3195320"/>
            <a:ext cx="617226" cy="831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7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Galois,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Archer</dc:creator>
  <cp:lastModifiedBy>David Archer</cp:lastModifiedBy>
  <cp:revision>1</cp:revision>
  <dcterms:created xsi:type="dcterms:W3CDTF">2016-03-12T00:47:20Z</dcterms:created>
  <dcterms:modified xsi:type="dcterms:W3CDTF">2016-03-12T00:49:31Z</dcterms:modified>
</cp:coreProperties>
</file>