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19" autoAdjust="0"/>
    <p:restoredTop sz="99808" autoAdjust="0"/>
  </p:normalViewPr>
  <p:slideViewPr>
    <p:cSldViewPr snapToGrid="0" snapToObjects="1">
      <p:cViewPr>
        <p:scale>
          <a:sx n="94" d="100"/>
          <a:sy n="94" d="100"/>
        </p:scale>
        <p:origin x="-3616" y="-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4B1C-A8FF-8C49-B007-95A36DEBADE4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75747" y="3307774"/>
            <a:ext cx="1691785" cy="1330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83996" y="3307774"/>
            <a:ext cx="1463299" cy="13305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3108" y="3236235"/>
            <a:ext cx="967074" cy="944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8219" y="3543691"/>
            <a:ext cx="61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Agent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4484873" y="4261555"/>
            <a:ext cx="146124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" idx="0"/>
            <a:endCxn id="6" idx="0"/>
          </p:cNvCxnSpPr>
          <p:nvPr/>
        </p:nvCxnSpPr>
        <p:spPr>
          <a:xfrm rot="16200000" flipV="1">
            <a:off x="3720377" y="312504"/>
            <a:ext cx="71539" cy="5919001"/>
          </a:xfrm>
          <a:prstGeom prst="bentConnector3">
            <a:avLst>
              <a:gd name="adj1" fmla="val 7405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69385" y="2536679"/>
            <a:ext cx="155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rov:wasAttributedTo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444174" y="3398152"/>
            <a:ext cx="1381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prov:wasInformedBy</a:t>
            </a:r>
            <a:endParaRPr lang="en-US" sz="1100" dirty="0" smtClean="0"/>
          </a:p>
          <a:p>
            <a:endParaRPr lang="en-US" sz="1100" dirty="0"/>
          </a:p>
        </p:txBody>
      </p:sp>
      <p:cxnSp>
        <p:nvCxnSpPr>
          <p:cNvPr id="88" name="Elbow Connector 87"/>
          <p:cNvCxnSpPr>
            <a:stCxn id="5" idx="2"/>
            <a:endCxn id="5" idx="3"/>
          </p:cNvCxnSpPr>
          <p:nvPr/>
        </p:nvCxnSpPr>
        <p:spPr>
          <a:xfrm rot="5400000" flipH="1" flipV="1">
            <a:off x="6748844" y="3939828"/>
            <a:ext cx="665252" cy="731649"/>
          </a:xfrm>
          <a:prstGeom prst="bentConnector4">
            <a:avLst>
              <a:gd name="adj1" fmla="val -34363"/>
              <a:gd name="adj2" fmla="val 1312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158301" y="4822945"/>
            <a:ext cx="157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prov:wasDerivedFrom</a:t>
            </a:r>
            <a:endParaRPr lang="en-US" sz="1200" dirty="0" smtClean="0"/>
          </a:p>
        </p:txBody>
      </p:sp>
      <p:cxnSp>
        <p:nvCxnSpPr>
          <p:cNvPr id="100" name="Elbow Connector 99"/>
          <p:cNvCxnSpPr>
            <a:stCxn id="4" idx="0"/>
            <a:endCxn id="6" idx="0"/>
          </p:cNvCxnSpPr>
          <p:nvPr/>
        </p:nvCxnSpPr>
        <p:spPr>
          <a:xfrm rot="16200000" flipV="1">
            <a:off x="2173374" y="1859507"/>
            <a:ext cx="71539" cy="2824995"/>
          </a:xfrm>
          <a:prstGeom prst="bentConnector3">
            <a:avLst>
              <a:gd name="adj1" fmla="val 4195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459161" y="2959236"/>
            <a:ext cx="155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rov:wasAttributedTo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456018" y="390337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prov:wasGeneratedBy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4851160" y="4219210"/>
            <a:ext cx="75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prov:used</a:t>
            </a:r>
            <a:endParaRPr lang="en-US" sz="11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430369" y="3528469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prov:wasInvalidatedBy</a:t>
            </a:r>
            <a:endParaRPr lang="en-US" sz="1200" dirty="0" smtClean="0"/>
          </a:p>
        </p:txBody>
      </p:sp>
      <p:cxnSp>
        <p:nvCxnSpPr>
          <p:cNvPr id="56" name="Elbow Connector 55"/>
          <p:cNvCxnSpPr/>
          <p:nvPr/>
        </p:nvCxnSpPr>
        <p:spPr>
          <a:xfrm rot="10800000" flipV="1">
            <a:off x="4467534" y="3582337"/>
            <a:ext cx="151646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0800000" flipV="1">
            <a:off x="4439230" y="3903377"/>
            <a:ext cx="151646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880355" y="5309333"/>
            <a:ext cx="1177887" cy="4821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049414" y="536007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esource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560803" y="3717467"/>
            <a:ext cx="1183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560803" y="3717467"/>
            <a:ext cx="2" cy="51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63049" y="4211504"/>
            <a:ext cx="1181282" cy="18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2"/>
            <a:endCxn id="66" idx="0"/>
          </p:cNvCxnSpPr>
          <p:nvPr/>
        </p:nvCxnSpPr>
        <p:spPr>
          <a:xfrm>
            <a:off x="3621640" y="4638281"/>
            <a:ext cx="847659" cy="671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41014" y="4657425"/>
            <a:ext cx="1108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prov:used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648673" y="3708863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dc:isPartOf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250858" y="3788323"/>
            <a:ext cx="724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 smtClean="0"/>
              <a:t>Subject</a:t>
            </a:r>
            <a:endParaRPr lang="en-US" sz="1400" u="sng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6075711" y="3388250"/>
            <a:ext cx="13131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 smtClean="0"/>
              <a:t>Entity-File</a:t>
            </a:r>
            <a:endParaRPr lang="en-US" sz="1400" dirty="0"/>
          </a:p>
          <a:p>
            <a:pPr algn="ctr"/>
            <a:r>
              <a:rPr lang="en-US" sz="1400" dirty="0" smtClean="0"/>
              <a:t>Or</a:t>
            </a:r>
          </a:p>
          <a:p>
            <a:pPr algn="ctr"/>
            <a:r>
              <a:rPr lang="en-US" sz="1400" u="sng" dirty="0" err="1" smtClean="0"/>
              <a:t>Entity_NetFlow</a:t>
            </a:r>
            <a:endParaRPr lang="en-US" sz="1400" u="sng" dirty="0" smtClean="0"/>
          </a:p>
          <a:p>
            <a:pPr algn="ctr"/>
            <a:r>
              <a:rPr lang="en-US" sz="1400" dirty="0" smtClean="0"/>
              <a:t>Or</a:t>
            </a:r>
          </a:p>
          <a:p>
            <a:pPr algn="ctr"/>
            <a:r>
              <a:rPr lang="en-US" sz="1400" u="sng" dirty="0" err="1" smtClean="0"/>
              <a:t>Entity_Memory</a:t>
            </a:r>
            <a:endParaRPr lang="en-US" sz="1400" u="sng" dirty="0" smtClean="0"/>
          </a:p>
        </p:txBody>
      </p:sp>
      <p:sp>
        <p:nvSpPr>
          <p:cNvPr id="65" name="Rounded Rectangle 64"/>
          <p:cNvSpPr/>
          <p:nvPr/>
        </p:nvSpPr>
        <p:spPr>
          <a:xfrm>
            <a:off x="2946557" y="6129611"/>
            <a:ext cx="1360914" cy="3872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386031" y="6169326"/>
            <a:ext cx="52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</a:t>
            </a:r>
            <a:r>
              <a:rPr lang="en-US" sz="1400" dirty="0" smtClean="0"/>
              <a:t>ost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stCxn id="66" idx="2"/>
            <a:endCxn id="65" idx="0"/>
          </p:cNvCxnSpPr>
          <p:nvPr/>
        </p:nvCxnSpPr>
        <p:spPr>
          <a:xfrm flipH="1">
            <a:off x="3627014" y="5791438"/>
            <a:ext cx="842285" cy="338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" idx="2"/>
            <a:endCxn id="65" idx="3"/>
          </p:cNvCxnSpPr>
          <p:nvPr/>
        </p:nvCxnSpPr>
        <p:spPr>
          <a:xfrm rot="5400000">
            <a:off x="4669091" y="4276660"/>
            <a:ext cx="1684936" cy="2408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391067" y="6067426"/>
            <a:ext cx="1321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rov-tc:residedOn</a:t>
            </a:r>
            <a:endParaRPr lang="en-US" sz="12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4172010" y="5790427"/>
            <a:ext cx="1321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rov-tc:residedOn</a:t>
            </a:r>
            <a:endParaRPr lang="en-US" sz="1200" dirty="0" smtClean="0"/>
          </a:p>
        </p:txBody>
      </p:sp>
      <p:cxnSp>
        <p:nvCxnSpPr>
          <p:cNvPr id="117" name="Straight Arrow Connector 116"/>
          <p:cNvCxnSpPr>
            <a:stCxn id="4" idx="2"/>
            <a:endCxn id="65" idx="0"/>
          </p:cNvCxnSpPr>
          <p:nvPr/>
        </p:nvCxnSpPr>
        <p:spPr>
          <a:xfrm>
            <a:off x="3621640" y="4638281"/>
            <a:ext cx="5374" cy="1491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527660" y="5196961"/>
            <a:ext cx="113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rov-</a:t>
            </a:r>
            <a:r>
              <a:rPr lang="en-US" sz="1200" dirty="0" err="1" smtClean="0"/>
              <a:t>tc:runsOn</a:t>
            </a:r>
            <a:endParaRPr lang="en-US" sz="1200" dirty="0" smtClean="0"/>
          </a:p>
        </p:txBody>
      </p:sp>
      <p:sp>
        <p:nvSpPr>
          <p:cNvPr id="62" name="Rounded Rectangle 61"/>
          <p:cNvSpPr/>
          <p:nvPr/>
        </p:nvSpPr>
        <p:spPr>
          <a:xfrm>
            <a:off x="4574705" y="1875468"/>
            <a:ext cx="967074" cy="4720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553700" y="1095068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2210" y="431083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553700" y="390326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85268" y="886536"/>
            <a:ext cx="116823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0"/>
            <a:endCxn id="62" idx="2"/>
          </p:cNvCxnSpPr>
          <p:nvPr/>
        </p:nvCxnSpPr>
        <p:spPr>
          <a:xfrm flipV="1">
            <a:off x="3621640" y="2347539"/>
            <a:ext cx="1436602" cy="96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" idx="0"/>
            <a:endCxn id="62" idx="2"/>
          </p:cNvCxnSpPr>
          <p:nvPr/>
        </p:nvCxnSpPr>
        <p:spPr>
          <a:xfrm flipH="1" flipV="1">
            <a:off x="5058242" y="2347539"/>
            <a:ext cx="1657404" cy="96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0"/>
            <a:endCxn id="62" idx="2"/>
          </p:cNvCxnSpPr>
          <p:nvPr/>
        </p:nvCxnSpPr>
        <p:spPr>
          <a:xfrm flipV="1">
            <a:off x="4469299" y="2347539"/>
            <a:ext cx="588943" cy="2961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39871" y="2401579"/>
            <a:ext cx="105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partOfPattern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62" idx="0"/>
            <a:endCxn id="63" idx="2"/>
          </p:cNvCxnSpPr>
          <p:nvPr/>
        </p:nvCxnSpPr>
        <p:spPr>
          <a:xfrm flipH="1" flipV="1">
            <a:off x="5037237" y="1526628"/>
            <a:ext cx="21005" cy="348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990894" y="159527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partOfActivity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990894" y="802077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partOfPhase</a:t>
            </a:r>
            <a:endParaRPr lang="en-US" sz="1200" dirty="0"/>
          </a:p>
        </p:txBody>
      </p:sp>
      <p:cxnSp>
        <p:nvCxnSpPr>
          <p:cNvPr id="114" name="Straight Arrow Connector 113"/>
          <p:cNvCxnSpPr>
            <a:stCxn id="63" idx="0"/>
            <a:endCxn id="69" idx="2"/>
          </p:cNvCxnSpPr>
          <p:nvPr/>
        </p:nvCxnSpPr>
        <p:spPr>
          <a:xfrm flipV="1">
            <a:off x="5037237" y="821886"/>
            <a:ext cx="0" cy="273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61948" y="609537"/>
            <a:ext cx="836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partOfAPT</a:t>
            </a:r>
            <a:endParaRPr lang="en-US" sz="1200" dirty="0"/>
          </a:p>
        </p:txBody>
      </p:sp>
      <p:cxnSp>
        <p:nvCxnSpPr>
          <p:cNvPr id="120" name="Straight Arrow Connector 119"/>
          <p:cNvCxnSpPr>
            <a:stCxn id="69" idx="1"/>
            <a:endCxn id="64" idx="3"/>
          </p:cNvCxnSpPr>
          <p:nvPr/>
        </p:nvCxnSpPr>
        <p:spPr>
          <a:xfrm flipH="1">
            <a:off x="3259284" y="606106"/>
            <a:ext cx="1294416" cy="4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70" idx="2"/>
          </p:cNvCxnSpPr>
          <p:nvPr/>
        </p:nvCxnSpPr>
        <p:spPr>
          <a:xfrm flipV="1">
            <a:off x="1369385" y="1318096"/>
            <a:ext cx="0" cy="428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09141" y="138812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partOfSegment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93266" y="1824717"/>
            <a:ext cx="193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Resources, Subjects, Entities, Patterns, Agents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25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49250</TotalTime>
  <Words>48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Galois,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Archer</dc:creator>
  <cp:lastModifiedBy>David Archer</cp:lastModifiedBy>
  <cp:revision>103</cp:revision>
  <cp:lastPrinted>2015-09-25T19:27:48Z</cp:lastPrinted>
  <dcterms:created xsi:type="dcterms:W3CDTF">2015-08-11T16:19:23Z</dcterms:created>
  <dcterms:modified xsi:type="dcterms:W3CDTF">2016-03-10T01:58:14Z</dcterms:modified>
</cp:coreProperties>
</file>