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9" autoAdjust="0"/>
    <p:restoredTop sz="99808" autoAdjust="0"/>
  </p:normalViewPr>
  <p:slideViewPr>
    <p:cSldViewPr snapToGrid="0" snapToObjects="1">
      <p:cViewPr>
        <p:scale>
          <a:sx n="94" d="100"/>
          <a:sy n="94" d="100"/>
        </p:scale>
        <p:origin x="-3736" y="-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1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4B1C-A8FF-8C49-B007-95A36DEBADE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75747" y="1500868"/>
            <a:ext cx="1691785" cy="28266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83996" y="1666540"/>
            <a:ext cx="2025856" cy="26610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726" y="1509312"/>
            <a:ext cx="1376568" cy="12518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3062" y="1460514"/>
            <a:ext cx="598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agent</a:t>
            </a:r>
            <a:endParaRPr lang="en-US" sz="1400" dirty="0"/>
          </a:p>
        </p:txBody>
      </p:sp>
      <p:cxnSp>
        <p:nvCxnSpPr>
          <p:cNvPr id="23" name="Elbow Connector 22"/>
          <p:cNvCxnSpPr/>
          <p:nvPr/>
        </p:nvCxnSpPr>
        <p:spPr>
          <a:xfrm>
            <a:off x="4484873" y="2909542"/>
            <a:ext cx="146124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1455294" y="1871367"/>
            <a:ext cx="132063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22983" y="2297370"/>
            <a:ext cx="140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err="1" smtClean="0"/>
              <a:t>wasAssociatedWith</a:t>
            </a:r>
            <a:endParaRPr lang="en-US" sz="1200" dirty="0" smtClean="0"/>
          </a:p>
        </p:txBody>
      </p:sp>
      <p:cxnSp>
        <p:nvCxnSpPr>
          <p:cNvPr id="75" name="Elbow Connector 74"/>
          <p:cNvCxnSpPr>
            <a:stCxn id="5" idx="0"/>
            <a:endCxn id="4" idx="0"/>
          </p:cNvCxnSpPr>
          <p:nvPr/>
        </p:nvCxnSpPr>
        <p:spPr>
          <a:xfrm rot="16200000" flipV="1">
            <a:off x="5226446" y="-103938"/>
            <a:ext cx="165672" cy="3375284"/>
          </a:xfrm>
          <a:prstGeom prst="bentConnector3">
            <a:avLst>
              <a:gd name="adj1" fmla="val 2379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12123" y="1010051"/>
            <a:ext cx="1557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rov:wasAttributedTo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347149" y="1449869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rov:actedOnBehalfOf</a:t>
            </a:r>
            <a:endParaRPr lang="en-US" sz="12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1177659" y="2978373"/>
            <a:ext cx="13812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dirty="0" err="1" smtClean="0"/>
              <a:t>rov-tc:wasCelledBy</a:t>
            </a:r>
            <a:r>
              <a:rPr lang="en-US" sz="1100" dirty="0" smtClean="0"/>
              <a:t>,</a:t>
            </a:r>
            <a:endParaRPr lang="en-US" sz="1100" dirty="0" smtClean="0"/>
          </a:p>
          <a:p>
            <a:r>
              <a:rPr lang="en-US" sz="1100" dirty="0" err="1" smtClean="0"/>
              <a:t>prov:wasInformedBy</a:t>
            </a:r>
            <a:endParaRPr lang="en-US" sz="1100" dirty="0" smtClean="0"/>
          </a:p>
          <a:p>
            <a:endParaRPr lang="en-US" sz="1100" dirty="0"/>
          </a:p>
        </p:txBody>
      </p:sp>
      <p:cxnSp>
        <p:nvCxnSpPr>
          <p:cNvPr id="88" name="Elbow Connector 87"/>
          <p:cNvCxnSpPr>
            <a:stCxn id="5" idx="2"/>
            <a:endCxn id="5" idx="3"/>
          </p:cNvCxnSpPr>
          <p:nvPr/>
        </p:nvCxnSpPr>
        <p:spPr>
          <a:xfrm rot="5400000" flipH="1" flipV="1">
            <a:off x="6838135" y="3155834"/>
            <a:ext cx="1330505" cy="1012928"/>
          </a:xfrm>
          <a:prstGeom prst="bentConnector4">
            <a:avLst>
              <a:gd name="adj1" fmla="val -17181"/>
              <a:gd name="adj2" fmla="val 1225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479134" y="4507755"/>
            <a:ext cx="1570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prov:wasDerivedFrom</a:t>
            </a:r>
            <a:endParaRPr lang="en-US" sz="1200" dirty="0" smtClean="0"/>
          </a:p>
        </p:txBody>
      </p:sp>
      <p:cxnSp>
        <p:nvCxnSpPr>
          <p:cNvPr id="100" name="Elbow Connector 99"/>
          <p:cNvCxnSpPr>
            <a:stCxn id="5" idx="0"/>
            <a:endCxn id="6" idx="0"/>
          </p:cNvCxnSpPr>
          <p:nvPr/>
        </p:nvCxnSpPr>
        <p:spPr>
          <a:xfrm rot="16200000" flipV="1">
            <a:off x="3803353" y="-1527031"/>
            <a:ext cx="157228" cy="6229914"/>
          </a:xfrm>
          <a:prstGeom prst="bentConnector3">
            <a:avLst>
              <a:gd name="adj1" fmla="val 4826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33282" y="623588"/>
            <a:ext cx="1557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rov:wasAttributedTo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469299" y="3675131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prov:wasGeneratedBy</a:t>
            </a: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4851160" y="2867197"/>
            <a:ext cx="75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prov:used</a:t>
            </a:r>
            <a:endParaRPr lang="en-US" sz="11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4430369" y="2176456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prov:wasInvalidatedBy</a:t>
            </a:r>
            <a:endParaRPr lang="en-US" sz="1200" dirty="0" smtClean="0"/>
          </a:p>
        </p:txBody>
      </p:sp>
      <p:cxnSp>
        <p:nvCxnSpPr>
          <p:cNvPr id="56" name="Elbow Connector 55"/>
          <p:cNvCxnSpPr/>
          <p:nvPr/>
        </p:nvCxnSpPr>
        <p:spPr>
          <a:xfrm rot="10800000" flipV="1">
            <a:off x="4467534" y="2230324"/>
            <a:ext cx="151646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0800000" flipV="1">
            <a:off x="4452511" y="3675129"/>
            <a:ext cx="151646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0800000" flipV="1">
            <a:off x="1487818" y="2367804"/>
            <a:ext cx="1288112" cy="3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35367" y="1586853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1487818" y="1588369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0..1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1470130" y="2032394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0..1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596209" y="1209638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339321" y="3907085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0..1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353683" y="2630999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4407103" y="1908418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0..1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2348019" y="2073812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814806" y="1162314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6952849" y="1323158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5524248" y="1911245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4442261" y="2613053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5529747" y="2604319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557357" y="3374353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97813" y="3390427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092856" y="4273142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009852" y="2639819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0..1</a:t>
            </a:r>
            <a:endParaRPr lang="en-US" sz="1600" dirty="0"/>
          </a:p>
        </p:txBody>
      </p:sp>
      <p:sp>
        <p:nvSpPr>
          <p:cNvPr id="105" name="Rounded Rectangle 104"/>
          <p:cNvSpPr/>
          <p:nvPr/>
        </p:nvSpPr>
        <p:spPr>
          <a:xfrm>
            <a:off x="5755896" y="5684964"/>
            <a:ext cx="2363906" cy="922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492843" y="5639418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  <p:cxnSp>
        <p:nvCxnSpPr>
          <p:cNvPr id="112" name="Elbow Connector 111"/>
          <p:cNvCxnSpPr>
            <a:stCxn id="105" idx="0"/>
          </p:cNvCxnSpPr>
          <p:nvPr/>
        </p:nvCxnSpPr>
        <p:spPr>
          <a:xfrm rot="16200000" flipV="1">
            <a:off x="6039011" y="4786126"/>
            <a:ext cx="1357410" cy="440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304467" y="5765903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018694" y="4280719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..1</a:t>
            </a:r>
            <a:endParaRPr lang="en-US" sz="1600" dirty="0"/>
          </a:p>
        </p:txBody>
      </p:sp>
      <p:sp>
        <p:nvSpPr>
          <p:cNvPr id="66" name="Rounded Rectangle 65"/>
          <p:cNvSpPr/>
          <p:nvPr/>
        </p:nvSpPr>
        <p:spPr>
          <a:xfrm>
            <a:off x="2473298" y="5622352"/>
            <a:ext cx="1177887" cy="4821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58892" y="5612014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177659" y="2896390"/>
            <a:ext cx="15664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177659" y="2896390"/>
            <a:ext cx="1" cy="1329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7659" y="4226287"/>
            <a:ext cx="15980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473299" y="4275477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cxnSp>
        <p:nvCxnSpPr>
          <p:cNvPr id="95" name="Straight Arrow Connector 94"/>
          <p:cNvCxnSpPr>
            <a:endCxn id="67" idx="0"/>
          </p:cNvCxnSpPr>
          <p:nvPr/>
        </p:nvCxnSpPr>
        <p:spPr>
          <a:xfrm flipH="1">
            <a:off x="2971826" y="4343923"/>
            <a:ext cx="246384" cy="1268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967774" y="5292596"/>
            <a:ext cx="53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004540" y="4692376"/>
            <a:ext cx="11087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/>
              <a:t>prov:used</a:t>
            </a:r>
            <a:endParaRPr lang="en-US" sz="1200" dirty="0"/>
          </a:p>
        </p:txBody>
      </p:sp>
      <p:cxnSp>
        <p:nvCxnSpPr>
          <p:cNvPr id="108" name="Elbow Connector 107"/>
          <p:cNvCxnSpPr/>
          <p:nvPr/>
        </p:nvCxnSpPr>
        <p:spPr>
          <a:xfrm rot="10800000">
            <a:off x="4005003" y="4327550"/>
            <a:ext cx="1741538" cy="18878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980067" y="5965957"/>
            <a:ext cx="1072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dc:description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423816" y="5346410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594405" y="4355871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..1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178367" y="4061976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dc:isPartOf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937849" y="5407965"/>
            <a:ext cx="1072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dc:description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940466" y="2552489"/>
            <a:ext cx="1362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unitOfExecution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690626" y="2695166"/>
            <a:ext cx="710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artifact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25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47289</TotalTime>
  <Words>115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Galois,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Archer</dc:creator>
  <cp:lastModifiedBy>David Archer</cp:lastModifiedBy>
  <cp:revision>98</cp:revision>
  <cp:lastPrinted>2015-09-25T19:27:48Z</cp:lastPrinted>
  <dcterms:created xsi:type="dcterms:W3CDTF">2015-08-11T16:19:23Z</dcterms:created>
  <dcterms:modified xsi:type="dcterms:W3CDTF">2015-12-02T19:50:19Z</dcterms:modified>
</cp:coreProperties>
</file>