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 of E2E-Verifiable (and related) Election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Postal Voting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262026" cy="3766185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1225" y="2013468"/>
            <a:ext cx="8341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~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–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 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Election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8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Meeting All Basic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Remote Systems …</a:t>
            </a:r>
          </a:p>
          <a:p>
            <a:pPr>
              <a:tabLst>
                <a:tab pos="2452688" algn="l"/>
              </a:tabLst>
            </a:pPr>
            <a:r>
              <a:rPr lang="en-US" sz="4800" dirty="0" smtClean="0"/>
              <a:t>      </a:t>
            </a:r>
            <a:r>
              <a:rPr lang="en-US" sz="4800" dirty="0" smtClean="0">
                <a:sym typeface="Symbol" panose="05050102010706020507" pitchFamily="18" charset="2"/>
              </a:rPr>
              <a:t></a:t>
            </a:r>
            <a:r>
              <a:rPr lang="en-US" sz="4800" dirty="0" smtClean="0"/>
              <a:t> </a:t>
            </a:r>
          </a:p>
          <a:p>
            <a:pPr>
              <a:tabLst>
                <a:tab pos="2452688" algn="l"/>
              </a:tabLst>
            </a:pPr>
            <a:endParaRPr lang="en-US" sz="4800" dirty="0" smtClean="0"/>
          </a:p>
          <a:p>
            <a:r>
              <a:rPr lang="en-US" sz="4800" dirty="0" smtClean="0"/>
              <a:t>In-person Systems …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smtClean="0">
                <a:sym typeface="Symbol" panose="05050102010706020507" pitchFamily="18" charset="2"/>
              </a:rPr>
              <a:t>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91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Voting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262026" cy="3766185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1225" y="2013468"/>
            <a:ext cx="8341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–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 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5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Verifiable Election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Allow voters to track their individual (sealed) votes and ensure that they are properly counted…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4000" b="1" dirty="0"/>
              <a:t>… even in the presence of faulty or malicious election equipment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4000" b="1" dirty="0"/>
              <a:t>… and/or careless or dishonest election personnel.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4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Verifiable Election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262026" cy="3766185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1225" y="2013468"/>
            <a:ext cx="8341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~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~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 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E2E-Verifiable </a:t>
            </a:r>
            <a:r>
              <a:rPr lang="en-US" dirty="0"/>
              <a:t>Internet </a:t>
            </a:r>
            <a:r>
              <a:rPr lang="en-US" dirty="0" smtClean="0"/>
              <a:t>Voting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262026" cy="3766185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1225" y="2013468"/>
            <a:ext cx="8341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–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 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Enhance privacy of remote voting systems by sending individualized selection codes to voters via an alternate channel.</a:t>
            </a:r>
          </a:p>
          <a:p>
            <a:r>
              <a:rPr lang="en-US" sz="4000" b="1" dirty="0" smtClean="0"/>
              <a:t>Voters enter appropriate codes to make their selections.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63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E2E-Verif. </a:t>
            </a:r>
            <a:r>
              <a:rPr lang="en-US" dirty="0"/>
              <a:t>Internet </a:t>
            </a:r>
            <a:r>
              <a:rPr lang="en-US" dirty="0" smtClean="0"/>
              <a:t>Code Voting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262026" cy="3766185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Tally is accurate.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Votes are private.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Coercion is difficult.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Voting isn’t onerous.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1225" y="2013468"/>
            <a:ext cx="8341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–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– 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5576</TotalTime>
  <Words>235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Symbol</vt:lpstr>
      <vt:lpstr>Metropolitan</vt:lpstr>
      <vt:lpstr>Properties of E2E-Verifiable (and related) Election Systems</vt:lpstr>
      <vt:lpstr>Basic Election System Requirements</vt:lpstr>
      <vt:lpstr>Systems Meeting All Basic Requirements</vt:lpstr>
      <vt:lpstr>Internet Voting Systems</vt:lpstr>
      <vt:lpstr>End-to-End Verifiable Election Systems</vt:lpstr>
      <vt:lpstr>End-to-End Verifiable Election Systems</vt:lpstr>
      <vt:lpstr>E2E-Verifiable Internet Voting Systems</vt:lpstr>
      <vt:lpstr>Code Voting</vt:lpstr>
      <vt:lpstr>E2E-Verif. Internet Code Voting Systems</vt:lpstr>
      <vt:lpstr>Postal Voting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Benaloh</dc:creator>
  <cp:lastModifiedBy>Josh Benaloh</cp:lastModifiedBy>
  <cp:revision>15</cp:revision>
  <dcterms:created xsi:type="dcterms:W3CDTF">2014-01-25T17:43:20Z</dcterms:created>
  <dcterms:modified xsi:type="dcterms:W3CDTF">2014-01-29T14:39:21Z</dcterms:modified>
</cp:coreProperties>
</file>