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 marL="742950" indent="-285750">
              <a:buClr>
                <a:schemeClr val="tx2"/>
              </a:buClr>
              <a:buFont typeface="Arial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0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2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4FE0-4C3F-4432-8F12-C34B83E7058F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3E7C-1397-429D-94AD-678F1CE15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Frictionless Bananas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</a:t>
            </a:r>
            <a:r>
              <a:rPr lang="en-US" dirty="0" smtClean="0"/>
              <a:t>ICFP Programming </a:t>
            </a:r>
            <a:r>
              <a:rPr lang="en-US" dirty="0" smtClean="0"/>
              <a:t>Contest</a:t>
            </a:r>
          </a:p>
          <a:p>
            <a:r>
              <a:rPr lang="en-US" dirty="0" smtClean="0"/>
              <a:t>Jeremy Sawicki</a:t>
            </a:r>
          </a:p>
          <a:p>
            <a:r>
              <a:rPr lang="en-US" dirty="0" err="1" smtClean="0"/>
              <a:t>Mieszko</a:t>
            </a:r>
            <a:r>
              <a:rPr lang="en-US" dirty="0" smtClean="0"/>
              <a:t> 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in </a:t>
            </a:r>
            <a:r>
              <a:rPr lang="en-US" dirty="0" smtClean="0"/>
              <a:t>C</a:t>
            </a:r>
            <a:r>
              <a:rPr lang="en-US" dirty="0" smtClean="0"/>
              <a:t>++</a:t>
            </a:r>
            <a:endParaRPr lang="en-US" dirty="0" smtClean="0"/>
          </a:p>
          <a:p>
            <a:r>
              <a:rPr lang="en-US" dirty="0" smtClean="0"/>
              <a:t>Two parts of task solved independently</a:t>
            </a:r>
          </a:p>
          <a:p>
            <a:pPr lvl="1"/>
            <a:r>
              <a:rPr lang="en-US" dirty="0" smtClean="0"/>
              <a:t>Tetris solver decides where each piece goes</a:t>
            </a:r>
          </a:p>
          <a:p>
            <a:pPr lvl="1"/>
            <a:r>
              <a:rPr lang="en-US" dirty="0" smtClean="0"/>
              <a:t>Phrase solver decides how to get it there</a:t>
            </a:r>
            <a:endParaRPr lang="en-US" dirty="0" smtClean="0"/>
          </a:p>
          <a:p>
            <a:r>
              <a:rPr lang="en-US" dirty="0" smtClean="0"/>
              <a:t>No phrases of power in lighting division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2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one piece at a time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lookahead</a:t>
            </a:r>
            <a:endParaRPr lang="en-US" dirty="0" smtClean="0"/>
          </a:p>
          <a:p>
            <a:r>
              <a:rPr lang="en-US" dirty="0" smtClean="0"/>
              <a:t>Find all possible locations</a:t>
            </a:r>
          </a:p>
          <a:p>
            <a:r>
              <a:rPr lang="en-US" dirty="0" smtClean="0"/>
              <a:t>Score each location using simple heuristics</a:t>
            </a:r>
          </a:p>
          <a:p>
            <a:r>
              <a:rPr lang="en-US" dirty="0" smtClean="0"/>
              <a:t>Choose the “best” location</a:t>
            </a:r>
          </a:p>
          <a:p>
            <a:pPr lvl="1"/>
            <a:r>
              <a:rPr lang="en-US" dirty="0" smtClean="0"/>
              <a:t>If multiple “best” locations, choose randomly</a:t>
            </a:r>
          </a:p>
          <a:p>
            <a:pPr lvl="1"/>
            <a:r>
              <a:rPr lang="en-US" dirty="0" smtClean="0"/>
              <a:t>Vary RNG seed to produce multiple 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53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pieces as low as possible</a:t>
            </a:r>
            <a:endParaRPr lang="en-US" dirty="0" smtClean="0"/>
          </a:p>
          <a:p>
            <a:pPr lvl="1"/>
            <a:r>
              <a:rPr lang="en-US" dirty="0" smtClean="0"/>
              <a:t>Maximize Y coordinate of lowest cell</a:t>
            </a:r>
          </a:p>
          <a:p>
            <a:pPr lvl="1"/>
            <a:r>
              <a:rPr lang="en-US" dirty="0" smtClean="0"/>
              <a:t>Maximize average Y coordinate</a:t>
            </a:r>
            <a:endParaRPr lang="en-US" dirty="0" smtClean="0"/>
          </a:p>
          <a:p>
            <a:r>
              <a:rPr lang="en-US" dirty="0" smtClean="0"/>
              <a:t>Play pieces in rows with the most filled cells</a:t>
            </a:r>
          </a:p>
          <a:p>
            <a:r>
              <a:rPr lang="en-US" dirty="0" smtClean="0"/>
              <a:t>Maximize the number of filled neighbor cells</a:t>
            </a:r>
          </a:p>
          <a:p>
            <a:pPr lvl="1"/>
            <a:r>
              <a:rPr lang="en-US" dirty="0" smtClean="0"/>
              <a:t>Interlock pieces with their surroundings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Frictionless Bananas</vt:lpstr>
      <vt:lpstr>Overview</vt:lpstr>
      <vt:lpstr>Tetris strategy</vt:lpstr>
      <vt:lpstr>Heuristics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 Sawicki</cp:lastModifiedBy>
  <cp:revision>25</cp:revision>
  <dcterms:created xsi:type="dcterms:W3CDTF">2011-09-17T01:05:37Z</dcterms:created>
  <dcterms:modified xsi:type="dcterms:W3CDTF">2015-08-31T00:25:51Z</dcterms:modified>
</cp:coreProperties>
</file>