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14" y="-192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1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1"/>
            <a:ext cx="20574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1"/>
            <a:ext cx="60198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1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899"/>
            <a:ext cx="4040188" cy="3161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28090"/>
            <a:ext cx="4041775" cy="5118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739899"/>
            <a:ext cx="4041775" cy="3161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1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1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1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1FF9-FAE7-4A33-BDC3-F9AB13BDA04D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B701-E8A1-4055-9FA4-927C84D8F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228600" y="70339"/>
            <a:ext cx="8763000" cy="5263662"/>
            <a:chOff x="228600" y="70339"/>
            <a:chExt cx="8763000" cy="4853354"/>
          </a:xfrm>
        </p:grpSpPr>
        <p:sp>
          <p:nvSpPr>
            <p:cNvPr id="36" name="Rounded Rectangle 35"/>
            <p:cNvSpPr/>
            <p:nvPr/>
          </p:nvSpPr>
          <p:spPr>
            <a:xfrm>
              <a:off x="228600" y="70339"/>
              <a:ext cx="8763000" cy="4309465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128763" y="1125416"/>
              <a:ext cx="1513095" cy="824766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Telemetry Output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663026" y="2602523"/>
              <a:ext cx="1512083" cy="7131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Sensor IO &amp;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Sensor Fusion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58094" y="2801650"/>
              <a:ext cx="1719228" cy="514002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Motor Mixing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534654" y="3680518"/>
              <a:ext cx="1767973" cy="5438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I2C &amp; 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SPI Driver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43548" y="3680518"/>
              <a:ext cx="1537368" cy="543889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alibri"/>
                </a:rPr>
                <a:t>Motor Controller 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Driver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533232" y="3680518"/>
              <a:ext cx="1460500" cy="5438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PPM 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Input Driver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8583" y="1457691"/>
              <a:ext cx="1814101" cy="633706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Stabilization 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 Laws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43548" y="4302105"/>
              <a:ext cx="3382210" cy="621588"/>
            </a:xfrm>
            <a:prstGeom prst="roundRect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PX4 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Autopilot Hardware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456364" y="4302105"/>
              <a:ext cx="1614237" cy="621588"/>
            </a:xfrm>
            <a:prstGeom prst="roundRect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Radio Control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(Safety Pilot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80681" y="1132499"/>
              <a:ext cx="1537368" cy="800327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Command and 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 Input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230812" y="4302105"/>
              <a:ext cx="2121081" cy="621588"/>
            </a:xfrm>
            <a:prstGeom prst="roundRect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Radio Modem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smtClean="0">
                  <a:solidFill>
                    <a:sysClr val="window" lastClr="FFFFFF"/>
                  </a:solidFill>
                  <a:latin typeface="Calibri"/>
                </a:rPr>
                <a:t>(Ground Control)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454942" y="3680518"/>
              <a:ext cx="1460500" cy="543889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 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Port Driver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stCxn id="38" idx="2"/>
              <a:endCxn id="40" idx="0"/>
            </p:cNvCxnSpPr>
            <p:nvPr/>
          </p:nvCxnSpPr>
          <p:spPr>
            <a:xfrm flipH="1">
              <a:off x="3418641" y="3315651"/>
              <a:ext cx="427" cy="36486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50" name="Shape 51"/>
            <p:cNvCxnSpPr>
              <a:stCxn id="42" idx="0"/>
              <a:endCxn id="62" idx="2"/>
            </p:cNvCxnSpPr>
            <p:nvPr/>
          </p:nvCxnSpPr>
          <p:spPr>
            <a:xfrm rot="16200000" flipV="1">
              <a:off x="3696735" y="2113770"/>
              <a:ext cx="2081358" cy="1052136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51" name="Straight Arrow Connector 42"/>
            <p:cNvCxnSpPr>
              <a:stCxn id="43" idx="2"/>
              <a:endCxn id="39" idx="0"/>
            </p:cNvCxnSpPr>
            <p:nvPr/>
          </p:nvCxnSpPr>
          <p:spPr>
            <a:xfrm rot="16200000" flipH="1">
              <a:off x="1261544" y="2445486"/>
              <a:ext cx="710254" cy="2075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39" idx="2"/>
              <a:endCxn id="41" idx="0"/>
            </p:cNvCxnSpPr>
            <p:nvPr/>
          </p:nvCxnSpPr>
          <p:spPr>
            <a:xfrm flipH="1">
              <a:off x="1612232" y="3315652"/>
              <a:ext cx="5476" cy="36486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55" idx="0"/>
              <a:endCxn id="46" idx="2"/>
            </p:cNvCxnSpPr>
            <p:nvPr/>
          </p:nvCxnSpPr>
          <p:spPr>
            <a:xfrm flipH="1" flipV="1">
              <a:off x="6249366" y="1932825"/>
              <a:ext cx="4979" cy="18508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54" name="Straight Arrow Connector 53"/>
            <p:cNvCxnSpPr>
              <a:stCxn id="37" idx="2"/>
              <a:endCxn id="56" idx="0"/>
            </p:cNvCxnSpPr>
            <p:nvPr/>
          </p:nvCxnSpPr>
          <p:spPr>
            <a:xfrm>
              <a:off x="7885310" y="1950182"/>
              <a:ext cx="8584" cy="17640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5" name="Rounded Rectangle 54"/>
            <p:cNvSpPr/>
            <p:nvPr/>
          </p:nvSpPr>
          <p:spPr>
            <a:xfrm>
              <a:off x="5497797" y="2117907"/>
              <a:ext cx="1513095" cy="529278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Decrypt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7137347" y="2126583"/>
              <a:ext cx="1513095" cy="529278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Encrypt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416289" y="2820722"/>
              <a:ext cx="1513095" cy="529278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Datalink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 flipV="1">
              <a:off x="6754609" y="2648680"/>
              <a:ext cx="128761" cy="16485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>
            <a:xfrm flipH="1">
              <a:off x="7224340" y="2648680"/>
              <a:ext cx="131151" cy="16485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61" name="Shape 51"/>
            <p:cNvCxnSpPr>
              <a:stCxn id="63" idx="1"/>
              <a:endCxn id="43" idx="0"/>
            </p:cNvCxnSpPr>
            <p:nvPr/>
          </p:nvCxnSpPr>
          <p:spPr>
            <a:xfrm rot="10800000" flipV="1">
              <a:off x="1615635" y="497005"/>
              <a:ext cx="1813367" cy="960684"/>
            </a:xfrm>
            <a:prstGeom prst="curved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62" name="Rounded Rectangle 61"/>
            <p:cNvSpPr/>
            <p:nvPr/>
          </p:nvSpPr>
          <p:spPr>
            <a:xfrm>
              <a:off x="3454799" y="898192"/>
              <a:ext cx="1513095" cy="700968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alibri"/>
                </a:rPr>
                <a:t>Control Law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alibri"/>
                </a:rPr>
                <a:t>&amp; 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User</a:t>
              </a:r>
              <a:r>
                <a:rPr kumimoji="0" lang="en-US" sz="1400" b="0" i="0" u="none" strike="noStrike" kern="0" cap="none" spc="0" normalizeH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I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nput</a:t>
              </a:r>
              <a:r>
                <a:rPr kumimoji="0" lang="en-US" sz="1400" b="0" i="0" u="none" strike="noStrike" kern="0" cap="none" spc="0" normalizeH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Mux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429001" y="190844"/>
              <a:ext cx="1513095" cy="612323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alibri"/>
                </a:rPr>
                <a:t>Navigation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 Law</a:t>
              </a:r>
            </a:p>
          </p:txBody>
        </p:sp>
        <p:cxnSp>
          <p:nvCxnSpPr>
            <p:cNvPr id="64" name="Shape 51"/>
            <p:cNvCxnSpPr>
              <a:stCxn id="62" idx="1"/>
            </p:cNvCxnSpPr>
            <p:nvPr/>
          </p:nvCxnSpPr>
          <p:spPr>
            <a:xfrm rot="10800000" flipV="1">
              <a:off x="2528814" y="1248676"/>
              <a:ext cx="925984" cy="362876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65" name="Shape 51"/>
            <p:cNvCxnSpPr>
              <a:stCxn id="46" idx="0"/>
              <a:endCxn id="63" idx="3"/>
            </p:cNvCxnSpPr>
            <p:nvPr/>
          </p:nvCxnSpPr>
          <p:spPr>
            <a:xfrm rot="16200000" flipV="1">
              <a:off x="5277984" y="161117"/>
              <a:ext cx="635492" cy="1307270"/>
            </a:xfrm>
            <a:prstGeom prst="curved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66" name="Shape 51"/>
            <p:cNvCxnSpPr>
              <a:stCxn id="46" idx="0"/>
              <a:endCxn id="62" idx="3"/>
            </p:cNvCxnSpPr>
            <p:nvPr/>
          </p:nvCxnSpPr>
          <p:spPr>
            <a:xfrm rot="16200000" flipH="1" flipV="1">
              <a:off x="5550540" y="549850"/>
              <a:ext cx="116178" cy="1281472"/>
            </a:xfrm>
            <a:prstGeom prst="curvedConnector4">
              <a:avLst>
                <a:gd name="adj1" fmla="val -181632"/>
                <a:gd name="adj2" fmla="val 79992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67" name="Shape 51"/>
            <p:cNvCxnSpPr>
              <a:stCxn id="38" idx="0"/>
              <a:endCxn id="43" idx="3"/>
            </p:cNvCxnSpPr>
            <p:nvPr/>
          </p:nvCxnSpPr>
          <p:spPr>
            <a:xfrm rot="16200000" flipV="1">
              <a:off x="2556887" y="1740342"/>
              <a:ext cx="827979" cy="896384"/>
            </a:xfrm>
            <a:prstGeom prst="curved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05" name="Straight Arrow Connector 104"/>
            <p:cNvCxnSpPr>
              <a:stCxn id="57" idx="2"/>
              <a:endCxn id="48" idx="0"/>
            </p:cNvCxnSpPr>
            <p:nvPr/>
          </p:nvCxnSpPr>
          <p:spPr>
            <a:xfrm>
              <a:off x="7172836" y="3350000"/>
              <a:ext cx="12356" cy="33051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domadmin</dc:creator>
  <cp:lastModifiedBy>domadmin</cp:lastModifiedBy>
  <cp:revision>7</cp:revision>
  <dcterms:created xsi:type="dcterms:W3CDTF">2014-02-19T01:20:42Z</dcterms:created>
  <dcterms:modified xsi:type="dcterms:W3CDTF">2014-02-20T22:56:45Z</dcterms:modified>
</cp:coreProperties>
</file>